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69" r:id="rId3"/>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Shape 10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04" name="Shape 1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79" name="Shape 17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85" name="Shape 18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Shape 219"/>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20" name="Shape 22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18" name="Shape 11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Shape 122"/>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23" name="Shape 12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
              <a:t>-Relying on Donnovan Yisrael’s quote about how society codes ‘mental health’ for ‘mental illness’, whereas ‘mental health’ is actually ‘what you do to be and stay healthy’</a:t>
            </a:r>
          </a:p>
          <a:p>
            <a:pPr lvl="0" rtl="0">
              <a:spcBef>
                <a:spcPts val="0"/>
              </a:spcBef>
              <a:buNone/>
            </a:pPr>
            <a:r>
              <a:rPr lang="en"/>
              <a:t>-Our problem domain we hope to explore the practices of people when they engage with mental health, and we ultimately hope to learn about any and all underlying issues that are the source of mental health practices.</a:t>
            </a:r>
          </a:p>
          <a:p>
            <a:pPr lvl="0" rtl="0">
              <a:spcBef>
                <a:spcPts val="0"/>
              </a:spcBef>
              <a:buNone/>
            </a:pPr>
            <a:r>
              <a:rPr lang="en"/>
              <a:t>-</a:t>
            </a:r>
            <a:r>
              <a:rPr lang="en" sz="1200">
                <a:solidFill>
                  <a:schemeClr val="dk1"/>
                </a:solidFill>
                <a:latin typeface="Times New Roman"/>
                <a:ea typeface="Times New Roman"/>
                <a:cs typeface="Times New Roman"/>
                <a:sym typeface="Times New Roman"/>
              </a:rPr>
              <a:t>Our assumptions is that people have mental health goals that are not being met by their practices resulting in suboptimal mental health status. We had great success in hearing from a diverse group including extreme, average and non-users. The feedback that we received from our first week was to 1) explore why non-users are not as engaged with mental health practices 2) explore tension of wanting to seek mental health help but being discouraged. We aimed to explore those topics this week, as well as develop HMW from our first week interviews and conduct experience prototypes.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9" name="Shape 14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wrap="square"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wrap="square"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wrap="square"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wrap="square"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p:spTree>
      <p:nvGrpSpPr>
        <p:cNvPr id="53" name="Shape 53"/>
        <p:cNvGrpSpPr/>
        <p:nvPr/>
      </p:nvGrpSpPr>
      <p:grpSpPr>
        <a:xfrm>
          <a:off x="0" y="0"/>
          <a:ext cx="0" cy="0"/>
          <a:chOff x="0" y="0"/>
          <a:chExt cx="0" cy="0"/>
        </a:xfrm>
      </p:grpSpPr>
      <p:sp>
        <p:nvSpPr>
          <p:cNvPr id="54" name="Shape 54"/>
          <p:cNvSpPr txBox="1"/>
          <p:nvPr>
            <p:ph type="ctrTitle"/>
          </p:nvPr>
        </p:nvSpPr>
        <p:spPr>
          <a:xfrm>
            <a:off x="996630" y="2003888"/>
            <a:ext cx="4523700" cy="1159800"/>
          </a:xfrm>
          <a:prstGeom prst="rect">
            <a:avLst/>
          </a:prstGeom>
        </p:spPr>
        <p:txBody>
          <a:bodyPr anchorCtr="0" anchor="b" bIns="91425" lIns="91425" rIns="91425" wrap="square" tIns="91425"/>
          <a:lstStyle>
            <a:lvl1pPr lvl="0" rtl="0">
              <a:spcBef>
                <a:spcPts val="0"/>
              </a:spcBef>
              <a:buSzPct val="100000"/>
              <a:defRPr sz="3600"/>
            </a:lvl1pPr>
            <a:lvl2pPr lvl="1" rtl="0">
              <a:spcBef>
                <a:spcPts val="0"/>
              </a:spcBef>
              <a:buSzPct val="100000"/>
              <a:defRPr sz="3600"/>
            </a:lvl2pPr>
            <a:lvl3pPr lvl="2" rtl="0">
              <a:spcBef>
                <a:spcPts val="0"/>
              </a:spcBef>
              <a:buSzPct val="100000"/>
              <a:defRPr sz="3600"/>
            </a:lvl3pPr>
            <a:lvl4pPr lvl="3" rtl="0">
              <a:spcBef>
                <a:spcPts val="0"/>
              </a:spcBef>
              <a:buSzPct val="100000"/>
              <a:defRPr sz="3600"/>
            </a:lvl4pPr>
            <a:lvl5pPr lvl="4" rtl="0">
              <a:spcBef>
                <a:spcPts val="0"/>
              </a:spcBef>
              <a:buSzPct val="100000"/>
              <a:defRPr sz="3600"/>
            </a:lvl5pPr>
            <a:lvl6pPr lvl="5" rtl="0">
              <a:spcBef>
                <a:spcPts val="0"/>
              </a:spcBef>
              <a:buSzPct val="100000"/>
              <a:defRPr sz="3600"/>
            </a:lvl6pPr>
            <a:lvl7pPr lvl="6" rtl="0">
              <a:spcBef>
                <a:spcPts val="0"/>
              </a:spcBef>
              <a:buSzPct val="100000"/>
              <a:defRPr sz="3600"/>
            </a:lvl7pPr>
            <a:lvl8pPr lvl="7" rtl="0">
              <a:spcBef>
                <a:spcPts val="0"/>
              </a:spcBef>
              <a:buSzPct val="100000"/>
              <a:defRPr sz="3600"/>
            </a:lvl8pPr>
            <a:lvl9pPr lvl="8" rtl="0">
              <a:spcBef>
                <a:spcPts val="0"/>
              </a:spcBef>
              <a:buSzPct val="100000"/>
              <a:defRPr sz="3600"/>
            </a:lvl9pPr>
          </a:lstStyle>
          <a:p/>
        </p:txBody>
      </p:sp>
      <p:cxnSp>
        <p:nvCxnSpPr>
          <p:cNvPr id="55" name="Shape 55"/>
          <p:cNvCxnSpPr/>
          <p:nvPr/>
        </p:nvCxnSpPr>
        <p:spPr>
          <a:xfrm>
            <a:off x="-6025" y="3676512"/>
            <a:ext cx="9162000" cy="0"/>
          </a:xfrm>
          <a:prstGeom prst="straightConnector1">
            <a:avLst/>
          </a:prstGeom>
          <a:noFill/>
          <a:ln cap="flat" cmpd="sng" w="9525">
            <a:solidFill>
              <a:srgbClr val="000000"/>
            </a:solidFill>
            <a:prstDash val="solid"/>
            <a:round/>
            <a:headEnd len="lg" w="lg" type="none"/>
            <a:tailEnd len="lg" w="lg" type="none"/>
          </a:ln>
        </p:spPr>
      </p:cxnSp>
      <p:sp>
        <p:nvSpPr>
          <p:cNvPr id="56" name="Shape 56"/>
          <p:cNvSpPr/>
          <p:nvPr/>
        </p:nvSpPr>
        <p:spPr>
          <a:xfrm>
            <a:off x="1117950" y="3393000"/>
            <a:ext cx="567000" cy="567000"/>
          </a:xfrm>
          <a:prstGeom prst="ellipse">
            <a:avLst/>
          </a:prstGeom>
          <a:solidFill>
            <a:srgbClr val="FFCD00"/>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ubtitle">
    <p:spTree>
      <p:nvGrpSpPr>
        <p:cNvPr id="57" name="Shape 57"/>
        <p:cNvGrpSpPr/>
        <p:nvPr/>
      </p:nvGrpSpPr>
      <p:grpSpPr>
        <a:xfrm>
          <a:off x="0" y="0"/>
          <a:ext cx="0" cy="0"/>
          <a:chOff x="0" y="0"/>
          <a:chExt cx="0" cy="0"/>
        </a:xfrm>
      </p:grpSpPr>
      <p:sp>
        <p:nvSpPr>
          <p:cNvPr id="58" name="Shape 58"/>
          <p:cNvSpPr txBox="1"/>
          <p:nvPr>
            <p:ph idx="1" type="subTitle"/>
          </p:nvPr>
        </p:nvSpPr>
        <p:spPr>
          <a:xfrm>
            <a:off x="2022300" y="2815923"/>
            <a:ext cx="5591400" cy="784800"/>
          </a:xfrm>
          <a:prstGeom prst="rect">
            <a:avLst/>
          </a:prstGeom>
        </p:spPr>
        <p:txBody>
          <a:bodyPr anchorCtr="0" anchor="t" bIns="91425" lIns="91425" rIns="91425" wrap="square" tIns="91425"/>
          <a:lstStyle>
            <a:lvl1pPr lvl="0" rtl="0">
              <a:spcBef>
                <a:spcPts val="0"/>
              </a:spcBef>
              <a:buClr>
                <a:srgbClr val="000000"/>
              </a:buClr>
              <a:buSzPct val="100000"/>
              <a:buNone/>
              <a:defRPr sz="1400">
                <a:highlight>
                  <a:srgbClr val="FFCD00"/>
                </a:highlight>
              </a:defRPr>
            </a:lvl1pPr>
            <a:lvl2pPr lvl="1" rtl="0">
              <a:spcBef>
                <a:spcPts val="0"/>
              </a:spcBef>
              <a:buClr>
                <a:schemeClr val="dk2"/>
              </a:buClr>
              <a:buSzPct val="100000"/>
              <a:buNone/>
              <a:defRPr sz="1400">
                <a:solidFill>
                  <a:schemeClr val="dk2"/>
                </a:solidFill>
                <a:highlight>
                  <a:srgbClr val="FFCD00"/>
                </a:highlight>
              </a:defRPr>
            </a:lvl2pPr>
            <a:lvl3pPr lvl="2" rtl="0">
              <a:spcBef>
                <a:spcPts val="0"/>
              </a:spcBef>
              <a:buClr>
                <a:schemeClr val="dk2"/>
              </a:buClr>
              <a:buSzPct val="100000"/>
              <a:buNone/>
              <a:defRPr sz="1400">
                <a:solidFill>
                  <a:schemeClr val="dk2"/>
                </a:solidFill>
                <a:highlight>
                  <a:srgbClr val="FFCD00"/>
                </a:highlight>
              </a:defRPr>
            </a:lvl3pPr>
            <a:lvl4pPr lvl="3" rtl="0">
              <a:spcBef>
                <a:spcPts val="0"/>
              </a:spcBef>
              <a:buClr>
                <a:schemeClr val="dk2"/>
              </a:buClr>
              <a:buSzPct val="100000"/>
              <a:buNone/>
              <a:defRPr sz="1400">
                <a:solidFill>
                  <a:schemeClr val="dk2"/>
                </a:solidFill>
                <a:highlight>
                  <a:srgbClr val="FFCD00"/>
                </a:highlight>
              </a:defRPr>
            </a:lvl4pPr>
            <a:lvl5pPr lvl="4" rtl="0">
              <a:spcBef>
                <a:spcPts val="0"/>
              </a:spcBef>
              <a:buClr>
                <a:schemeClr val="dk2"/>
              </a:buClr>
              <a:buSzPct val="100000"/>
              <a:buNone/>
              <a:defRPr sz="1400">
                <a:solidFill>
                  <a:schemeClr val="dk2"/>
                </a:solidFill>
                <a:highlight>
                  <a:srgbClr val="FFCD00"/>
                </a:highlight>
              </a:defRPr>
            </a:lvl5pPr>
            <a:lvl6pPr lvl="5" rtl="0">
              <a:spcBef>
                <a:spcPts val="0"/>
              </a:spcBef>
              <a:buClr>
                <a:schemeClr val="dk2"/>
              </a:buClr>
              <a:buSzPct val="100000"/>
              <a:buNone/>
              <a:defRPr sz="1400">
                <a:solidFill>
                  <a:schemeClr val="dk2"/>
                </a:solidFill>
                <a:highlight>
                  <a:srgbClr val="FFCD00"/>
                </a:highlight>
              </a:defRPr>
            </a:lvl6pPr>
            <a:lvl7pPr lvl="6" rtl="0">
              <a:spcBef>
                <a:spcPts val="0"/>
              </a:spcBef>
              <a:buClr>
                <a:schemeClr val="dk2"/>
              </a:buClr>
              <a:buSzPct val="100000"/>
              <a:buNone/>
              <a:defRPr sz="1400">
                <a:solidFill>
                  <a:schemeClr val="dk2"/>
                </a:solidFill>
                <a:highlight>
                  <a:srgbClr val="FFCD00"/>
                </a:highlight>
              </a:defRPr>
            </a:lvl7pPr>
            <a:lvl8pPr lvl="7" rtl="0">
              <a:spcBef>
                <a:spcPts val="0"/>
              </a:spcBef>
              <a:buClr>
                <a:schemeClr val="dk2"/>
              </a:buClr>
              <a:buSzPct val="100000"/>
              <a:buNone/>
              <a:defRPr sz="1400">
                <a:solidFill>
                  <a:schemeClr val="dk2"/>
                </a:solidFill>
                <a:highlight>
                  <a:srgbClr val="FFCD00"/>
                </a:highlight>
              </a:defRPr>
            </a:lvl8pPr>
            <a:lvl9pPr lvl="8" rtl="0">
              <a:spcBef>
                <a:spcPts val="0"/>
              </a:spcBef>
              <a:buClr>
                <a:schemeClr val="dk2"/>
              </a:buClr>
              <a:buSzPct val="100000"/>
              <a:buNone/>
              <a:defRPr sz="1400">
                <a:solidFill>
                  <a:schemeClr val="dk2"/>
                </a:solidFill>
                <a:highlight>
                  <a:srgbClr val="FFCD00"/>
                </a:highlight>
              </a:defRPr>
            </a:lvl9pPr>
          </a:lstStyle>
          <a:p/>
        </p:txBody>
      </p:sp>
      <p:cxnSp>
        <p:nvCxnSpPr>
          <p:cNvPr id="59" name="Shape 59"/>
          <p:cNvCxnSpPr/>
          <p:nvPr/>
        </p:nvCxnSpPr>
        <p:spPr>
          <a:xfrm>
            <a:off x="-6025" y="2571762"/>
            <a:ext cx="1984500" cy="0"/>
          </a:xfrm>
          <a:prstGeom prst="straightConnector1">
            <a:avLst/>
          </a:prstGeom>
          <a:noFill/>
          <a:ln cap="flat" cmpd="sng" w="9525">
            <a:solidFill>
              <a:srgbClr val="CCCCCC"/>
            </a:solidFill>
            <a:prstDash val="solid"/>
            <a:round/>
            <a:headEnd len="lg" w="lg" type="none"/>
            <a:tailEnd len="lg" w="lg" type="none"/>
          </a:ln>
        </p:spPr>
      </p:cxnSp>
      <p:sp>
        <p:nvSpPr>
          <p:cNvPr id="60" name="Shape 60"/>
          <p:cNvSpPr/>
          <p:nvPr/>
        </p:nvSpPr>
        <p:spPr>
          <a:xfrm>
            <a:off x="1117950" y="2288250"/>
            <a:ext cx="567000" cy="567000"/>
          </a:xfrm>
          <a:prstGeom prst="ellipse">
            <a:avLst/>
          </a:prstGeom>
          <a:solidFill>
            <a:srgbClr val="FFCD00"/>
          </a:solidFill>
          <a:ln>
            <a:noFill/>
          </a:ln>
        </p:spPr>
        <p:txBody>
          <a:bodyPr anchorCtr="0" anchor="ctr" bIns="91425" lIns="91425" rIns="91425" wrap="square" tIns="91425">
            <a:noAutofit/>
          </a:bodyPr>
          <a:lstStyle/>
          <a:p>
            <a:pPr lvl="0" rtl="0">
              <a:spcBef>
                <a:spcPts val="0"/>
              </a:spcBef>
              <a:buNone/>
            </a:pPr>
            <a:r>
              <a:t/>
            </a:r>
            <a:endParaRPr/>
          </a:p>
        </p:txBody>
      </p:sp>
      <p:sp>
        <p:nvSpPr>
          <p:cNvPr id="61" name="Shape 61"/>
          <p:cNvSpPr txBox="1"/>
          <p:nvPr>
            <p:ph type="ctrTitle"/>
          </p:nvPr>
        </p:nvSpPr>
        <p:spPr>
          <a:xfrm>
            <a:off x="2022225" y="1693523"/>
            <a:ext cx="3787800" cy="1159800"/>
          </a:xfrm>
          <a:prstGeom prst="rect">
            <a:avLst/>
          </a:prstGeom>
        </p:spPr>
        <p:txBody>
          <a:bodyPr anchorCtr="0" anchor="b" bIns="91425" lIns="91425" rIns="91425" wrap="square" tIns="91425"/>
          <a:lstStyle>
            <a:lvl1pPr lvl="0" rtl="0">
              <a:spcBef>
                <a:spcPts val="0"/>
              </a:spcBef>
              <a:buSzPct val="100000"/>
              <a:defRPr sz="3000"/>
            </a:lvl1pPr>
            <a:lvl2pPr lvl="1" rtl="0">
              <a:spcBef>
                <a:spcPts val="0"/>
              </a:spcBef>
              <a:buSzPct val="100000"/>
              <a:defRPr sz="3000"/>
            </a:lvl2pPr>
            <a:lvl3pPr lvl="2" rtl="0">
              <a:spcBef>
                <a:spcPts val="0"/>
              </a:spcBef>
              <a:buSzPct val="100000"/>
              <a:defRPr sz="3000"/>
            </a:lvl3pPr>
            <a:lvl4pPr lvl="3" rtl="0">
              <a:spcBef>
                <a:spcPts val="0"/>
              </a:spcBef>
              <a:buSzPct val="100000"/>
              <a:defRPr sz="3000"/>
            </a:lvl4pPr>
            <a:lvl5pPr lvl="4" rtl="0">
              <a:spcBef>
                <a:spcPts val="0"/>
              </a:spcBef>
              <a:buSzPct val="100000"/>
              <a:defRPr sz="3000"/>
            </a:lvl5pPr>
            <a:lvl6pPr lvl="5" rtl="0">
              <a:spcBef>
                <a:spcPts val="0"/>
              </a:spcBef>
              <a:buSzPct val="100000"/>
              <a:defRPr sz="3000"/>
            </a:lvl6pPr>
            <a:lvl7pPr lvl="6" rtl="0">
              <a:spcBef>
                <a:spcPts val="0"/>
              </a:spcBef>
              <a:buSzPct val="100000"/>
              <a:defRPr sz="3000"/>
            </a:lvl7pPr>
            <a:lvl8pPr lvl="7" rtl="0">
              <a:spcBef>
                <a:spcPts val="0"/>
              </a:spcBef>
              <a:buSzPct val="100000"/>
              <a:defRPr sz="3000"/>
            </a:lvl8pPr>
            <a:lvl9pPr lvl="8" rtl="0">
              <a:spcBef>
                <a:spcPts val="0"/>
              </a:spcBef>
              <a:buSzPct val="100000"/>
              <a:defRPr sz="3000"/>
            </a:lvl9pPr>
          </a:lstStyle>
          <a:p/>
        </p:txBody>
      </p:sp>
      <p:cxnSp>
        <p:nvCxnSpPr>
          <p:cNvPr id="62" name="Shape 62"/>
          <p:cNvCxnSpPr/>
          <p:nvPr/>
        </p:nvCxnSpPr>
        <p:spPr>
          <a:xfrm>
            <a:off x="5898975" y="2571750"/>
            <a:ext cx="3251100" cy="0"/>
          </a:xfrm>
          <a:prstGeom prst="straightConnector1">
            <a:avLst/>
          </a:prstGeom>
          <a:noFill/>
          <a:ln cap="flat" cmpd="sng" w="9525">
            <a:solidFill>
              <a:srgbClr val="CCCCCC"/>
            </a:solidFill>
            <a:prstDash val="solid"/>
            <a:round/>
            <a:headEnd len="lg" w="lg" type="none"/>
            <a:tailEnd len="lg" w="lg"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ote">
    <p:spTree>
      <p:nvGrpSpPr>
        <p:cNvPr id="63" name="Shape 63"/>
        <p:cNvGrpSpPr/>
        <p:nvPr/>
      </p:nvGrpSpPr>
      <p:grpSpPr>
        <a:xfrm>
          <a:off x="0" y="0"/>
          <a:ext cx="0" cy="0"/>
          <a:chOff x="0" y="0"/>
          <a:chExt cx="0" cy="0"/>
        </a:xfrm>
      </p:grpSpPr>
      <p:sp>
        <p:nvSpPr>
          <p:cNvPr id="64" name="Shape 64"/>
          <p:cNvSpPr txBox="1"/>
          <p:nvPr>
            <p:ph idx="1" type="body"/>
          </p:nvPr>
        </p:nvSpPr>
        <p:spPr>
          <a:xfrm>
            <a:off x="2105050" y="2238000"/>
            <a:ext cx="4933800" cy="819900"/>
          </a:xfrm>
          <a:prstGeom prst="rect">
            <a:avLst/>
          </a:prstGeom>
        </p:spPr>
        <p:txBody>
          <a:bodyPr anchorCtr="0" anchor="b" bIns="91425" lIns="91425" rIns="91425" wrap="square" tIns="91425"/>
          <a:lstStyle>
            <a:lvl1pPr lvl="0" rtl="0" algn="ctr">
              <a:spcBef>
                <a:spcPts val="0"/>
              </a:spcBef>
              <a:buSzPct val="100000"/>
              <a:buFont typeface="Lora"/>
              <a:defRPr i="1" sz="2400">
                <a:latin typeface="Lora"/>
                <a:ea typeface="Lora"/>
                <a:cs typeface="Lora"/>
                <a:sym typeface="Lora"/>
              </a:defRPr>
            </a:lvl1pPr>
            <a:lvl2pPr lvl="1" rtl="0" algn="ctr">
              <a:spcBef>
                <a:spcPts val="0"/>
              </a:spcBef>
              <a:buFont typeface="Lora"/>
              <a:defRPr i="1">
                <a:latin typeface="Lora"/>
                <a:ea typeface="Lora"/>
                <a:cs typeface="Lora"/>
                <a:sym typeface="Lora"/>
              </a:defRPr>
            </a:lvl2pPr>
            <a:lvl3pPr lvl="2" rtl="0" algn="ctr">
              <a:spcBef>
                <a:spcPts val="0"/>
              </a:spcBef>
              <a:buFont typeface="Lora"/>
              <a:defRPr i="1">
                <a:latin typeface="Lora"/>
                <a:ea typeface="Lora"/>
                <a:cs typeface="Lora"/>
                <a:sym typeface="Lora"/>
              </a:defRPr>
            </a:lvl3pPr>
            <a:lvl4pPr lvl="3" rtl="0" algn="ctr">
              <a:spcBef>
                <a:spcPts val="0"/>
              </a:spcBef>
              <a:buSzPct val="100000"/>
              <a:buFont typeface="Lora"/>
              <a:defRPr i="1" sz="2400">
                <a:latin typeface="Lora"/>
                <a:ea typeface="Lora"/>
                <a:cs typeface="Lora"/>
                <a:sym typeface="Lora"/>
              </a:defRPr>
            </a:lvl4pPr>
            <a:lvl5pPr lvl="4" rtl="0" algn="ctr">
              <a:spcBef>
                <a:spcPts val="0"/>
              </a:spcBef>
              <a:buSzPct val="100000"/>
              <a:buFont typeface="Lora"/>
              <a:defRPr i="1" sz="2400">
                <a:latin typeface="Lora"/>
                <a:ea typeface="Lora"/>
                <a:cs typeface="Lora"/>
                <a:sym typeface="Lora"/>
              </a:defRPr>
            </a:lvl5pPr>
            <a:lvl6pPr lvl="5" rtl="0" algn="ctr">
              <a:spcBef>
                <a:spcPts val="0"/>
              </a:spcBef>
              <a:buSzPct val="100000"/>
              <a:buFont typeface="Lora"/>
              <a:defRPr i="1" sz="2400">
                <a:latin typeface="Lora"/>
                <a:ea typeface="Lora"/>
                <a:cs typeface="Lora"/>
                <a:sym typeface="Lora"/>
              </a:defRPr>
            </a:lvl6pPr>
            <a:lvl7pPr lvl="6" rtl="0" algn="ctr">
              <a:spcBef>
                <a:spcPts val="0"/>
              </a:spcBef>
              <a:buSzPct val="100000"/>
              <a:buFont typeface="Lora"/>
              <a:defRPr i="1" sz="2400">
                <a:latin typeface="Lora"/>
                <a:ea typeface="Lora"/>
                <a:cs typeface="Lora"/>
                <a:sym typeface="Lora"/>
              </a:defRPr>
            </a:lvl7pPr>
            <a:lvl8pPr lvl="7" rtl="0" algn="ctr">
              <a:spcBef>
                <a:spcPts val="0"/>
              </a:spcBef>
              <a:buSzPct val="100000"/>
              <a:buFont typeface="Lora"/>
              <a:defRPr i="1" sz="2400">
                <a:latin typeface="Lora"/>
                <a:ea typeface="Lora"/>
                <a:cs typeface="Lora"/>
                <a:sym typeface="Lora"/>
              </a:defRPr>
            </a:lvl8pPr>
            <a:lvl9pPr lvl="8" rtl="0" algn="ctr">
              <a:spcBef>
                <a:spcPts val="0"/>
              </a:spcBef>
              <a:buSzPct val="100000"/>
              <a:buFont typeface="Lora"/>
              <a:defRPr i="1" sz="2400">
                <a:latin typeface="Lora"/>
                <a:ea typeface="Lora"/>
                <a:cs typeface="Lora"/>
                <a:sym typeface="Lora"/>
              </a:defRPr>
            </a:lvl9pPr>
          </a:lstStyle>
          <a:p/>
        </p:txBody>
      </p:sp>
      <p:cxnSp>
        <p:nvCxnSpPr>
          <p:cNvPr id="65" name="Shape 65"/>
          <p:cNvCxnSpPr/>
          <p:nvPr/>
        </p:nvCxnSpPr>
        <p:spPr>
          <a:xfrm>
            <a:off x="4584075" y="3676500"/>
            <a:ext cx="0" cy="1480500"/>
          </a:xfrm>
          <a:prstGeom prst="straightConnector1">
            <a:avLst/>
          </a:prstGeom>
          <a:noFill/>
          <a:ln cap="flat" cmpd="sng" w="9525">
            <a:solidFill>
              <a:srgbClr val="CCCCCC"/>
            </a:solidFill>
            <a:prstDash val="solid"/>
            <a:round/>
            <a:headEnd len="lg" w="lg" type="none"/>
            <a:tailEnd len="lg" w="lg" type="none"/>
          </a:ln>
        </p:spPr>
      </p:cxnSp>
      <p:sp>
        <p:nvSpPr>
          <p:cNvPr id="66" name="Shape 66"/>
          <p:cNvSpPr/>
          <p:nvPr/>
        </p:nvSpPr>
        <p:spPr>
          <a:xfrm>
            <a:off x="4288500" y="3393000"/>
            <a:ext cx="567000" cy="567000"/>
          </a:xfrm>
          <a:prstGeom prst="ellipse">
            <a:avLst/>
          </a:prstGeom>
          <a:solidFill>
            <a:srgbClr val="FFCD00"/>
          </a:solidFill>
          <a:ln>
            <a:noFill/>
          </a:ln>
        </p:spPr>
        <p:txBody>
          <a:bodyPr anchorCtr="0" anchor="ctr" bIns="91425" lIns="91425" rIns="91425" wrap="square" tIns="91425">
            <a:noAutofit/>
          </a:bodyPr>
          <a:lstStyle/>
          <a:p>
            <a:pPr lvl="0" rtl="0">
              <a:spcBef>
                <a:spcPts val="0"/>
              </a:spcBef>
              <a:buNone/>
            </a:pPr>
            <a:r>
              <a:t/>
            </a:r>
            <a:endParaRPr/>
          </a:p>
        </p:txBody>
      </p:sp>
      <p:sp>
        <p:nvSpPr>
          <p:cNvPr id="67" name="Shape 67"/>
          <p:cNvSpPr txBox="1"/>
          <p:nvPr/>
        </p:nvSpPr>
        <p:spPr>
          <a:xfrm>
            <a:off x="3593400" y="3412652"/>
            <a:ext cx="1957200" cy="653700"/>
          </a:xfrm>
          <a:prstGeom prst="rect">
            <a:avLst/>
          </a:prstGeom>
          <a:noFill/>
          <a:ln>
            <a:noFill/>
          </a:ln>
        </p:spPr>
        <p:txBody>
          <a:bodyPr anchorCtr="0" anchor="t" bIns="91425" lIns="91425" rIns="91425" wrap="square" tIns="91425">
            <a:noAutofit/>
          </a:bodyPr>
          <a:lstStyle/>
          <a:p>
            <a:pPr lvl="0" rtl="0" algn="ctr">
              <a:spcBef>
                <a:spcPts val="0"/>
              </a:spcBef>
              <a:buNone/>
            </a:pPr>
            <a:r>
              <a:rPr b="1" lang="en" sz="3600">
                <a:latin typeface="Lora"/>
                <a:ea typeface="Lora"/>
                <a:cs typeface="Lora"/>
                <a:sym typeface="Lora"/>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 1 column">
    <p:spTree>
      <p:nvGrpSpPr>
        <p:cNvPr id="68" name="Shape 68"/>
        <p:cNvGrpSpPr/>
        <p:nvPr/>
      </p:nvGrpSpPr>
      <p:grpSpPr>
        <a:xfrm>
          <a:off x="0" y="0"/>
          <a:ext cx="0" cy="0"/>
          <a:chOff x="0" y="0"/>
          <a:chExt cx="0" cy="0"/>
        </a:xfrm>
      </p:grpSpPr>
      <p:cxnSp>
        <p:nvCxnSpPr>
          <p:cNvPr id="69" name="Shape 69"/>
          <p:cNvCxnSpPr/>
          <p:nvPr/>
        </p:nvCxnSpPr>
        <p:spPr>
          <a:xfrm>
            <a:off x="0" y="1131725"/>
            <a:ext cx="1375800" cy="0"/>
          </a:xfrm>
          <a:prstGeom prst="straightConnector1">
            <a:avLst/>
          </a:prstGeom>
          <a:noFill/>
          <a:ln cap="flat" cmpd="sng" w="9525">
            <a:solidFill>
              <a:srgbClr val="CCCCCC"/>
            </a:solidFill>
            <a:prstDash val="solid"/>
            <a:round/>
            <a:headEnd len="lg" w="lg" type="none"/>
            <a:tailEnd len="lg" w="lg" type="none"/>
          </a:ln>
        </p:spPr>
      </p:cxnSp>
      <p:sp>
        <p:nvSpPr>
          <p:cNvPr id="70" name="Shape 70"/>
          <p:cNvSpPr/>
          <p:nvPr/>
        </p:nvSpPr>
        <p:spPr>
          <a:xfrm>
            <a:off x="817475" y="928767"/>
            <a:ext cx="405900" cy="405900"/>
          </a:xfrm>
          <a:prstGeom prst="ellipse">
            <a:avLst/>
          </a:prstGeom>
          <a:solidFill>
            <a:srgbClr val="FFCD00"/>
          </a:solidFill>
          <a:ln>
            <a:noFill/>
          </a:ln>
        </p:spPr>
        <p:txBody>
          <a:bodyPr anchorCtr="0" anchor="ctr" bIns="91425" lIns="91425" rIns="91425" wrap="square" tIns="91425">
            <a:noAutofit/>
          </a:bodyPr>
          <a:lstStyle/>
          <a:p>
            <a:pPr lvl="0" rtl="0">
              <a:spcBef>
                <a:spcPts val="0"/>
              </a:spcBef>
              <a:buNone/>
            </a:pPr>
            <a:r>
              <a:t/>
            </a:r>
            <a:endParaRPr/>
          </a:p>
        </p:txBody>
      </p:sp>
      <p:sp>
        <p:nvSpPr>
          <p:cNvPr id="71" name="Shape 71"/>
          <p:cNvSpPr txBox="1"/>
          <p:nvPr>
            <p:ph type="title"/>
          </p:nvPr>
        </p:nvSpPr>
        <p:spPr>
          <a:xfrm>
            <a:off x="1381250" y="922668"/>
            <a:ext cx="3878400" cy="435600"/>
          </a:xfrm>
          <a:prstGeom prst="rect">
            <a:avLst/>
          </a:prstGeom>
        </p:spPr>
        <p:txBody>
          <a:bodyPr anchorCtr="0" anchor="ctr" bIns="91425" lIns="91425" rIns="91425" wrap="square" tIns="91425"/>
          <a:lstStyle>
            <a:lvl1pPr lvl="0" rtl="0">
              <a:spcBef>
                <a:spcPts val="0"/>
              </a:spcBef>
              <a:buSzPct val="100000"/>
              <a:buFont typeface="Lora"/>
              <a:buNone/>
              <a:defRPr b="1" sz="2000">
                <a:latin typeface="Lora"/>
                <a:ea typeface="Lora"/>
                <a:cs typeface="Lora"/>
                <a:sym typeface="Lora"/>
              </a:defRPr>
            </a:lvl1pPr>
            <a:lvl2pPr lvl="1" rtl="0">
              <a:spcBef>
                <a:spcPts val="0"/>
              </a:spcBef>
              <a:buSzPct val="100000"/>
              <a:buFont typeface="Lora"/>
              <a:buNone/>
              <a:defRPr b="1" sz="2000">
                <a:highlight>
                  <a:srgbClr val="FFFFFF"/>
                </a:highlight>
                <a:latin typeface="Lora"/>
                <a:ea typeface="Lora"/>
                <a:cs typeface="Lora"/>
                <a:sym typeface="Lora"/>
              </a:defRPr>
            </a:lvl2pPr>
            <a:lvl3pPr lvl="2" rtl="0">
              <a:spcBef>
                <a:spcPts val="0"/>
              </a:spcBef>
              <a:buSzPct val="100000"/>
              <a:buFont typeface="Lora"/>
              <a:buNone/>
              <a:defRPr b="1" sz="2000">
                <a:highlight>
                  <a:srgbClr val="FFFFFF"/>
                </a:highlight>
                <a:latin typeface="Lora"/>
                <a:ea typeface="Lora"/>
                <a:cs typeface="Lora"/>
                <a:sym typeface="Lora"/>
              </a:defRPr>
            </a:lvl3pPr>
            <a:lvl4pPr lvl="3" rtl="0">
              <a:spcBef>
                <a:spcPts val="0"/>
              </a:spcBef>
              <a:buSzPct val="100000"/>
              <a:buFont typeface="Lora"/>
              <a:buNone/>
              <a:defRPr b="1" sz="2000">
                <a:highlight>
                  <a:srgbClr val="FFFFFF"/>
                </a:highlight>
                <a:latin typeface="Lora"/>
                <a:ea typeface="Lora"/>
                <a:cs typeface="Lora"/>
                <a:sym typeface="Lora"/>
              </a:defRPr>
            </a:lvl4pPr>
            <a:lvl5pPr lvl="4" rtl="0">
              <a:spcBef>
                <a:spcPts val="0"/>
              </a:spcBef>
              <a:buSzPct val="100000"/>
              <a:buFont typeface="Lora"/>
              <a:buNone/>
              <a:defRPr b="1" sz="2000">
                <a:highlight>
                  <a:srgbClr val="FFFFFF"/>
                </a:highlight>
                <a:latin typeface="Lora"/>
                <a:ea typeface="Lora"/>
                <a:cs typeface="Lora"/>
                <a:sym typeface="Lora"/>
              </a:defRPr>
            </a:lvl5pPr>
            <a:lvl6pPr lvl="5" rtl="0">
              <a:spcBef>
                <a:spcPts val="0"/>
              </a:spcBef>
              <a:buSzPct val="100000"/>
              <a:buFont typeface="Lora"/>
              <a:buNone/>
              <a:defRPr b="1" sz="2000">
                <a:highlight>
                  <a:srgbClr val="FFFFFF"/>
                </a:highlight>
                <a:latin typeface="Lora"/>
                <a:ea typeface="Lora"/>
                <a:cs typeface="Lora"/>
                <a:sym typeface="Lora"/>
              </a:defRPr>
            </a:lvl6pPr>
            <a:lvl7pPr lvl="6" rtl="0">
              <a:spcBef>
                <a:spcPts val="0"/>
              </a:spcBef>
              <a:buSzPct val="100000"/>
              <a:buFont typeface="Lora"/>
              <a:buNone/>
              <a:defRPr b="1" sz="2000">
                <a:highlight>
                  <a:srgbClr val="FFFFFF"/>
                </a:highlight>
                <a:latin typeface="Lora"/>
                <a:ea typeface="Lora"/>
                <a:cs typeface="Lora"/>
                <a:sym typeface="Lora"/>
              </a:defRPr>
            </a:lvl7pPr>
            <a:lvl8pPr lvl="7" rtl="0">
              <a:spcBef>
                <a:spcPts val="0"/>
              </a:spcBef>
              <a:buSzPct val="100000"/>
              <a:buFont typeface="Lora"/>
              <a:buNone/>
              <a:defRPr b="1" sz="2000">
                <a:highlight>
                  <a:srgbClr val="FFFFFF"/>
                </a:highlight>
                <a:latin typeface="Lora"/>
                <a:ea typeface="Lora"/>
                <a:cs typeface="Lora"/>
                <a:sym typeface="Lora"/>
              </a:defRPr>
            </a:lvl8pPr>
            <a:lvl9pPr lvl="8" rtl="0">
              <a:spcBef>
                <a:spcPts val="0"/>
              </a:spcBef>
              <a:buSzPct val="100000"/>
              <a:buFont typeface="Lora"/>
              <a:buNone/>
              <a:defRPr b="1" sz="2000">
                <a:highlight>
                  <a:srgbClr val="FFFFFF"/>
                </a:highlight>
                <a:latin typeface="Lora"/>
                <a:ea typeface="Lora"/>
                <a:cs typeface="Lora"/>
                <a:sym typeface="Lora"/>
              </a:defRPr>
            </a:lvl9pPr>
          </a:lstStyle>
          <a:p/>
        </p:txBody>
      </p:sp>
      <p:sp>
        <p:nvSpPr>
          <p:cNvPr id="72" name="Shape 72"/>
          <p:cNvSpPr txBox="1"/>
          <p:nvPr>
            <p:ph idx="1" type="body"/>
          </p:nvPr>
        </p:nvSpPr>
        <p:spPr>
          <a:xfrm>
            <a:off x="1381250" y="1616470"/>
            <a:ext cx="6809700" cy="3112200"/>
          </a:xfrm>
          <a:prstGeom prst="rect">
            <a:avLst/>
          </a:prstGeom>
        </p:spPr>
        <p:txBody>
          <a:bodyPr anchorCtr="0" anchor="t" bIns="91425" lIns="91425" rIns="91425" wrap="square" tIns="91425"/>
          <a:lstStyle>
            <a:lvl1pPr lvl="0" rtl="0">
              <a:spcBef>
                <a:spcPts val="600"/>
              </a:spcBef>
              <a:buClr>
                <a:srgbClr val="FFCD00"/>
              </a:buClr>
              <a:buSzPct val="100000"/>
              <a:buFont typeface="Quattrocento Sans"/>
              <a:buChar char="◉"/>
              <a:defRPr sz="2400">
                <a:latin typeface="Quattrocento Sans"/>
                <a:ea typeface="Quattrocento Sans"/>
                <a:cs typeface="Quattrocento Sans"/>
                <a:sym typeface="Quattrocento Sans"/>
              </a:defRPr>
            </a:lvl1pPr>
            <a:lvl2pPr lvl="1" rtl="0">
              <a:spcBef>
                <a:spcPts val="480"/>
              </a:spcBef>
              <a:buClr>
                <a:srgbClr val="FFCD00"/>
              </a:buClr>
              <a:buSzPct val="100000"/>
              <a:buFont typeface="Quattrocento Sans"/>
              <a:defRPr sz="2000">
                <a:latin typeface="Quattrocento Sans"/>
                <a:ea typeface="Quattrocento Sans"/>
                <a:cs typeface="Quattrocento Sans"/>
                <a:sym typeface="Quattrocento Sans"/>
              </a:defRPr>
            </a:lvl2pPr>
            <a:lvl3pPr lvl="2" rtl="0">
              <a:spcBef>
                <a:spcPts val="480"/>
              </a:spcBef>
              <a:buClr>
                <a:srgbClr val="FFCD00"/>
              </a:buClr>
              <a:buSzPct val="100000"/>
              <a:buFont typeface="Quattrocento Sans"/>
              <a:defRPr sz="2000">
                <a:latin typeface="Quattrocento Sans"/>
                <a:ea typeface="Quattrocento Sans"/>
                <a:cs typeface="Quattrocento Sans"/>
                <a:sym typeface="Quattrocento Sans"/>
              </a:defRPr>
            </a:lvl3pPr>
            <a:lvl4pPr lvl="3" rtl="0">
              <a:spcBef>
                <a:spcPts val="360"/>
              </a:spcBef>
              <a:buClr>
                <a:srgbClr val="FFCD00"/>
              </a:buClr>
              <a:buSzPct val="100000"/>
              <a:buFont typeface="Quattrocento Sans"/>
              <a:defRPr sz="1800">
                <a:latin typeface="Quattrocento Sans"/>
                <a:ea typeface="Quattrocento Sans"/>
                <a:cs typeface="Quattrocento Sans"/>
                <a:sym typeface="Quattrocento Sans"/>
              </a:defRPr>
            </a:lvl4pPr>
            <a:lvl5pPr lvl="4" rtl="0">
              <a:spcBef>
                <a:spcPts val="360"/>
              </a:spcBef>
              <a:buClr>
                <a:srgbClr val="FFCD00"/>
              </a:buClr>
              <a:buSzPct val="100000"/>
              <a:buFont typeface="Quattrocento Sans"/>
              <a:defRPr sz="1800">
                <a:latin typeface="Quattrocento Sans"/>
                <a:ea typeface="Quattrocento Sans"/>
                <a:cs typeface="Quattrocento Sans"/>
                <a:sym typeface="Quattrocento Sans"/>
              </a:defRPr>
            </a:lvl5pPr>
            <a:lvl6pPr lvl="5" rtl="0">
              <a:spcBef>
                <a:spcPts val="360"/>
              </a:spcBef>
              <a:buClr>
                <a:srgbClr val="FFCD00"/>
              </a:buClr>
              <a:buSzPct val="100000"/>
              <a:buFont typeface="Quattrocento Sans"/>
              <a:defRPr sz="1800">
                <a:latin typeface="Quattrocento Sans"/>
                <a:ea typeface="Quattrocento Sans"/>
                <a:cs typeface="Quattrocento Sans"/>
                <a:sym typeface="Quattrocento Sans"/>
              </a:defRPr>
            </a:lvl6pPr>
            <a:lvl7pPr lvl="6" rtl="0">
              <a:spcBef>
                <a:spcPts val="360"/>
              </a:spcBef>
              <a:buClr>
                <a:srgbClr val="FFCD00"/>
              </a:buClr>
              <a:buSzPct val="100000"/>
              <a:buFont typeface="Quattrocento Sans"/>
              <a:defRPr sz="1800">
                <a:latin typeface="Quattrocento Sans"/>
                <a:ea typeface="Quattrocento Sans"/>
                <a:cs typeface="Quattrocento Sans"/>
                <a:sym typeface="Quattrocento Sans"/>
              </a:defRPr>
            </a:lvl7pPr>
            <a:lvl8pPr lvl="7" rtl="0">
              <a:spcBef>
                <a:spcPts val="360"/>
              </a:spcBef>
              <a:buClr>
                <a:srgbClr val="FFCD00"/>
              </a:buClr>
              <a:buSzPct val="100000"/>
              <a:buFont typeface="Quattrocento Sans"/>
              <a:defRPr sz="1800">
                <a:latin typeface="Quattrocento Sans"/>
                <a:ea typeface="Quattrocento Sans"/>
                <a:cs typeface="Quattrocento Sans"/>
                <a:sym typeface="Quattrocento Sans"/>
              </a:defRPr>
            </a:lvl8pPr>
            <a:lvl9pPr lvl="8" rtl="0">
              <a:spcBef>
                <a:spcPts val="360"/>
              </a:spcBef>
              <a:buClr>
                <a:srgbClr val="FFCD00"/>
              </a:buClr>
              <a:buSzPct val="100000"/>
              <a:buFont typeface="Quattrocento Sans"/>
              <a:defRPr sz="1800">
                <a:latin typeface="Quattrocento Sans"/>
                <a:ea typeface="Quattrocento Sans"/>
                <a:cs typeface="Quattrocento Sans"/>
                <a:sym typeface="Quattrocento Sans"/>
              </a:defRPr>
            </a:lvl9pPr>
          </a:lstStyle>
          <a:p/>
        </p:txBody>
      </p:sp>
      <p:cxnSp>
        <p:nvCxnSpPr>
          <p:cNvPr id="73" name="Shape 73"/>
          <p:cNvCxnSpPr/>
          <p:nvPr/>
        </p:nvCxnSpPr>
        <p:spPr>
          <a:xfrm>
            <a:off x="5265650" y="1131725"/>
            <a:ext cx="3878400" cy="0"/>
          </a:xfrm>
          <a:prstGeom prst="straightConnector1">
            <a:avLst/>
          </a:prstGeom>
          <a:noFill/>
          <a:ln cap="flat" cmpd="sng" w="9525">
            <a:solidFill>
              <a:srgbClr val="CCCCCC"/>
            </a:solidFill>
            <a:prstDash val="solid"/>
            <a:round/>
            <a:headEnd len="lg" w="lg" type="none"/>
            <a:tailEnd len="lg" w="lg"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 2 columns">
    <p:spTree>
      <p:nvGrpSpPr>
        <p:cNvPr id="74" name="Shape 74"/>
        <p:cNvGrpSpPr/>
        <p:nvPr/>
      </p:nvGrpSpPr>
      <p:grpSpPr>
        <a:xfrm>
          <a:off x="0" y="0"/>
          <a:ext cx="0" cy="0"/>
          <a:chOff x="0" y="0"/>
          <a:chExt cx="0" cy="0"/>
        </a:xfrm>
      </p:grpSpPr>
      <p:sp>
        <p:nvSpPr>
          <p:cNvPr id="75" name="Shape 75"/>
          <p:cNvSpPr txBox="1"/>
          <p:nvPr>
            <p:ph type="title"/>
          </p:nvPr>
        </p:nvSpPr>
        <p:spPr>
          <a:xfrm>
            <a:off x="1381250" y="922668"/>
            <a:ext cx="3878400" cy="435600"/>
          </a:xfrm>
          <a:prstGeom prst="rect">
            <a:avLst/>
          </a:prstGeom>
        </p:spPr>
        <p:txBody>
          <a:bodyPr anchorCtr="0" anchor="ctr" bIns="91425" lIns="91425" rIns="91425" wrap="square"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76" name="Shape 76"/>
          <p:cNvSpPr txBox="1"/>
          <p:nvPr>
            <p:ph idx="1" type="body"/>
          </p:nvPr>
        </p:nvSpPr>
        <p:spPr>
          <a:xfrm>
            <a:off x="1381250" y="1618700"/>
            <a:ext cx="3425400" cy="3231000"/>
          </a:xfrm>
          <a:prstGeom prst="rect">
            <a:avLst/>
          </a:prstGeom>
        </p:spPr>
        <p:txBody>
          <a:bodyPr anchorCtr="0" anchor="t" bIns="91425" lIns="91425" rIns="91425" wrap="square" tIns="91425"/>
          <a:lstStyle>
            <a:lvl1pPr lvl="0" rtl="0">
              <a:spcBef>
                <a:spcPts val="0"/>
              </a:spcBef>
              <a:buSzPct val="100000"/>
              <a:defRPr sz="2000"/>
            </a:lvl1pPr>
            <a:lvl2pPr lvl="1" rtl="0">
              <a:spcBef>
                <a:spcPts val="0"/>
              </a:spcBef>
              <a:defRPr/>
            </a:lvl2pPr>
            <a:lvl3pPr lvl="2" rtl="0">
              <a:spcBef>
                <a:spcPts val="0"/>
              </a:spcBef>
              <a:defRPr/>
            </a:lvl3pPr>
            <a:lvl4pPr lvl="3" rtl="0">
              <a:spcBef>
                <a:spcPts val="0"/>
              </a:spcBef>
              <a:buSzPct val="100000"/>
              <a:defRPr sz="2000"/>
            </a:lvl4pPr>
            <a:lvl5pPr lvl="4" rtl="0">
              <a:spcBef>
                <a:spcPts val="0"/>
              </a:spcBef>
              <a:buSzPct val="100000"/>
              <a:defRPr sz="2000"/>
            </a:lvl5pPr>
            <a:lvl6pPr lvl="5" rtl="0">
              <a:spcBef>
                <a:spcPts val="0"/>
              </a:spcBef>
              <a:buSzPct val="100000"/>
              <a:defRPr sz="2000"/>
            </a:lvl6pPr>
            <a:lvl7pPr lvl="6" rtl="0">
              <a:spcBef>
                <a:spcPts val="0"/>
              </a:spcBef>
              <a:buSzPct val="100000"/>
              <a:defRPr sz="2000"/>
            </a:lvl7pPr>
            <a:lvl8pPr lvl="7" rtl="0">
              <a:spcBef>
                <a:spcPts val="0"/>
              </a:spcBef>
              <a:buSzPct val="100000"/>
              <a:defRPr sz="2000"/>
            </a:lvl8pPr>
            <a:lvl9pPr lvl="8" rtl="0">
              <a:spcBef>
                <a:spcPts val="0"/>
              </a:spcBef>
              <a:buSzPct val="100000"/>
              <a:defRPr sz="2000"/>
            </a:lvl9pPr>
          </a:lstStyle>
          <a:p/>
        </p:txBody>
      </p:sp>
      <p:sp>
        <p:nvSpPr>
          <p:cNvPr id="77" name="Shape 77"/>
          <p:cNvSpPr txBox="1"/>
          <p:nvPr>
            <p:ph idx="2" type="body"/>
          </p:nvPr>
        </p:nvSpPr>
        <p:spPr>
          <a:xfrm>
            <a:off x="5012916" y="1618700"/>
            <a:ext cx="3425400" cy="3231000"/>
          </a:xfrm>
          <a:prstGeom prst="rect">
            <a:avLst/>
          </a:prstGeom>
        </p:spPr>
        <p:txBody>
          <a:bodyPr anchorCtr="0" anchor="t" bIns="91425" lIns="91425" rIns="91425" wrap="square" tIns="91425"/>
          <a:lstStyle>
            <a:lvl1pPr lvl="0" rtl="0">
              <a:spcBef>
                <a:spcPts val="0"/>
              </a:spcBef>
              <a:buSzPct val="100000"/>
              <a:defRPr sz="2000"/>
            </a:lvl1pPr>
            <a:lvl2pPr lvl="1" rtl="0">
              <a:spcBef>
                <a:spcPts val="0"/>
              </a:spcBef>
              <a:defRPr/>
            </a:lvl2pPr>
            <a:lvl3pPr lvl="2" rtl="0">
              <a:spcBef>
                <a:spcPts val="0"/>
              </a:spcBef>
              <a:defRPr/>
            </a:lvl3pPr>
            <a:lvl4pPr lvl="3" rtl="0">
              <a:spcBef>
                <a:spcPts val="0"/>
              </a:spcBef>
              <a:buSzPct val="100000"/>
              <a:defRPr sz="2000"/>
            </a:lvl4pPr>
            <a:lvl5pPr lvl="4" rtl="0">
              <a:spcBef>
                <a:spcPts val="0"/>
              </a:spcBef>
              <a:buSzPct val="100000"/>
              <a:defRPr sz="2000"/>
            </a:lvl5pPr>
            <a:lvl6pPr lvl="5" rtl="0">
              <a:spcBef>
                <a:spcPts val="0"/>
              </a:spcBef>
              <a:buSzPct val="100000"/>
              <a:defRPr sz="2000"/>
            </a:lvl6pPr>
            <a:lvl7pPr lvl="6" rtl="0">
              <a:spcBef>
                <a:spcPts val="0"/>
              </a:spcBef>
              <a:buSzPct val="100000"/>
              <a:defRPr sz="2000"/>
            </a:lvl7pPr>
            <a:lvl8pPr lvl="7" rtl="0">
              <a:spcBef>
                <a:spcPts val="0"/>
              </a:spcBef>
              <a:buSzPct val="100000"/>
              <a:defRPr sz="2000"/>
            </a:lvl8pPr>
            <a:lvl9pPr lvl="8" rtl="0">
              <a:spcBef>
                <a:spcPts val="0"/>
              </a:spcBef>
              <a:buSzPct val="100000"/>
              <a:defRPr sz="2000"/>
            </a:lvl9pPr>
          </a:lstStyle>
          <a:p/>
        </p:txBody>
      </p:sp>
      <p:cxnSp>
        <p:nvCxnSpPr>
          <p:cNvPr id="78" name="Shape 78"/>
          <p:cNvCxnSpPr/>
          <p:nvPr/>
        </p:nvCxnSpPr>
        <p:spPr>
          <a:xfrm>
            <a:off x="0" y="1131725"/>
            <a:ext cx="1375800" cy="0"/>
          </a:xfrm>
          <a:prstGeom prst="straightConnector1">
            <a:avLst/>
          </a:prstGeom>
          <a:noFill/>
          <a:ln cap="flat" cmpd="sng" w="9525">
            <a:solidFill>
              <a:srgbClr val="CCCCCC"/>
            </a:solidFill>
            <a:prstDash val="solid"/>
            <a:round/>
            <a:headEnd len="lg" w="lg" type="none"/>
            <a:tailEnd len="lg" w="lg" type="none"/>
          </a:ln>
        </p:spPr>
      </p:cxnSp>
      <p:sp>
        <p:nvSpPr>
          <p:cNvPr id="79" name="Shape 79"/>
          <p:cNvSpPr/>
          <p:nvPr/>
        </p:nvSpPr>
        <p:spPr>
          <a:xfrm>
            <a:off x="817475" y="928767"/>
            <a:ext cx="405900" cy="405900"/>
          </a:xfrm>
          <a:prstGeom prst="ellipse">
            <a:avLst/>
          </a:prstGeom>
          <a:solidFill>
            <a:srgbClr val="FFCD00"/>
          </a:solidFill>
          <a:ln>
            <a:noFill/>
          </a:ln>
        </p:spPr>
        <p:txBody>
          <a:bodyPr anchorCtr="0" anchor="ctr" bIns="91425" lIns="91425" rIns="91425" wrap="square" tIns="91425">
            <a:noAutofit/>
          </a:bodyPr>
          <a:lstStyle/>
          <a:p>
            <a:pPr lvl="0" rtl="0">
              <a:spcBef>
                <a:spcPts val="0"/>
              </a:spcBef>
              <a:buNone/>
            </a:pPr>
            <a:r>
              <a:t/>
            </a:r>
            <a:endParaRPr/>
          </a:p>
        </p:txBody>
      </p:sp>
      <p:cxnSp>
        <p:nvCxnSpPr>
          <p:cNvPr id="80" name="Shape 80"/>
          <p:cNvCxnSpPr/>
          <p:nvPr/>
        </p:nvCxnSpPr>
        <p:spPr>
          <a:xfrm>
            <a:off x="5265650" y="1131725"/>
            <a:ext cx="3878400" cy="0"/>
          </a:xfrm>
          <a:prstGeom prst="straightConnector1">
            <a:avLst/>
          </a:prstGeom>
          <a:noFill/>
          <a:ln cap="flat" cmpd="sng" w="9525">
            <a:solidFill>
              <a:srgbClr val="CCCCCC"/>
            </a:solidFill>
            <a:prstDash val="solid"/>
            <a:round/>
            <a:headEnd len="lg" w="lg" type="none"/>
            <a:tailEnd len="lg" w="lg"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3 columns">
    <p:spTree>
      <p:nvGrpSpPr>
        <p:cNvPr id="81" name="Shape 81"/>
        <p:cNvGrpSpPr/>
        <p:nvPr/>
      </p:nvGrpSpPr>
      <p:grpSpPr>
        <a:xfrm>
          <a:off x="0" y="0"/>
          <a:ext cx="0" cy="0"/>
          <a:chOff x="0" y="0"/>
          <a:chExt cx="0" cy="0"/>
        </a:xfrm>
      </p:grpSpPr>
      <p:sp>
        <p:nvSpPr>
          <p:cNvPr id="82" name="Shape 82"/>
          <p:cNvSpPr txBox="1"/>
          <p:nvPr>
            <p:ph type="title"/>
          </p:nvPr>
        </p:nvSpPr>
        <p:spPr>
          <a:xfrm>
            <a:off x="1381250" y="922668"/>
            <a:ext cx="3878400" cy="435600"/>
          </a:xfrm>
          <a:prstGeom prst="rect">
            <a:avLst/>
          </a:prstGeom>
        </p:spPr>
        <p:txBody>
          <a:bodyPr anchorCtr="0" anchor="ctr" bIns="91425" lIns="91425" rIns="91425" wrap="square"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83" name="Shape 83"/>
          <p:cNvSpPr txBox="1"/>
          <p:nvPr>
            <p:ph idx="1" type="body"/>
          </p:nvPr>
        </p:nvSpPr>
        <p:spPr>
          <a:xfrm>
            <a:off x="1381250" y="1651075"/>
            <a:ext cx="2334000" cy="3122400"/>
          </a:xfrm>
          <a:prstGeom prst="rect">
            <a:avLst/>
          </a:prstGeom>
        </p:spPr>
        <p:txBody>
          <a:bodyPr anchorCtr="0" anchor="t" bIns="91425" lIns="91425" rIns="91425" wrap="square" tIns="91425"/>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84" name="Shape 84"/>
          <p:cNvSpPr txBox="1"/>
          <p:nvPr>
            <p:ph idx="2" type="body"/>
          </p:nvPr>
        </p:nvSpPr>
        <p:spPr>
          <a:xfrm>
            <a:off x="3834912" y="1651075"/>
            <a:ext cx="2334000" cy="3122400"/>
          </a:xfrm>
          <a:prstGeom prst="rect">
            <a:avLst/>
          </a:prstGeom>
        </p:spPr>
        <p:txBody>
          <a:bodyPr anchorCtr="0" anchor="t" bIns="91425" lIns="91425" rIns="91425" wrap="square" tIns="91425"/>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85" name="Shape 85"/>
          <p:cNvSpPr txBox="1"/>
          <p:nvPr>
            <p:ph idx="3" type="body"/>
          </p:nvPr>
        </p:nvSpPr>
        <p:spPr>
          <a:xfrm>
            <a:off x="6288573" y="1651075"/>
            <a:ext cx="2334000" cy="3122400"/>
          </a:xfrm>
          <a:prstGeom prst="rect">
            <a:avLst/>
          </a:prstGeom>
        </p:spPr>
        <p:txBody>
          <a:bodyPr anchorCtr="0" anchor="t" bIns="91425" lIns="91425" rIns="91425" wrap="square" tIns="91425"/>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cxnSp>
        <p:nvCxnSpPr>
          <p:cNvPr id="86" name="Shape 86"/>
          <p:cNvCxnSpPr/>
          <p:nvPr/>
        </p:nvCxnSpPr>
        <p:spPr>
          <a:xfrm>
            <a:off x="0" y="1131725"/>
            <a:ext cx="1375800" cy="0"/>
          </a:xfrm>
          <a:prstGeom prst="straightConnector1">
            <a:avLst/>
          </a:prstGeom>
          <a:noFill/>
          <a:ln cap="flat" cmpd="sng" w="9525">
            <a:solidFill>
              <a:srgbClr val="CCCCCC"/>
            </a:solidFill>
            <a:prstDash val="solid"/>
            <a:round/>
            <a:headEnd len="lg" w="lg" type="none"/>
            <a:tailEnd len="lg" w="lg" type="none"/>
          </a:ln>
        </p:spPr>
      </p:cxnSp>
      <p:sp>
        <p:nvSpPr>
          <p:cNvPr id="87" name="Shape 87"/>
          <p:cNvSpPr/>
          <p:nvPr/>
        </p:nvSpPr>
        <p:spPr>
          <a:xfrm>
            <a:off x="817475" y="928767"/>
            <a:ext cx="405900" cy="405900"/>
          </a:xfrm>
          <a:prstGeom prst="ellipse">
            <a:avLst/>
          </a:prstGeom>
          <a:solidFill>
            <a:srgbClr val="FFCD00"/>
          </a:solidFill>
          <a:ln>
            <a:noFill/>
          </a:ln>
        </p:spPr>
        <p:txBody>
          <a:bodyPr anchorCtr="0" anchor="ctr" bIns="91425" lIns="91425" rIns="91425" wrap="square" tIns="91425">
            <a:noAutofit/>
          </a:bodyPr>
          <a:lstStyle/>
          <a:p>
            <a:pPr lvl="0" rtl="0">
              <a:spcBef>
                <a:spcPts val="0"/>
              </a:spcBef>
              <a:buNone/>
            </a:pPr>
            <a:r>
              <a:t/>
            </a:r>
            <a:endParaRPr/>
          </a:p>
        </p:txBody>
      </p:sp>
      <p:cxnSp>
        <p:nvCxnSpPr>
          <p:cNvPr id="88" name="Shape 88"/>
          <p:cNvCxnSpPr/>
          <p:nvPr/>
        </p:nvCxnSpPr>
        <p:spPr>
          <a:xfrm>
            <a:off x="5265650" y="1131725"/>
            <a:ext cx="3878400" cy="0"/>
          </a:xfrm>
          <a:prstGeom prst="straightConnector1">
            <a:avLst/>
          </a:prstGeom>
          <a:noFill/>
          <a:ln cap="flat" cmpd="sng" w="9525">
            <a:solidFill>
              <a:srgbClr val="CCCCCC"/>
            </a:solidFill>
            <a:prstDash val="solid"/>
            <a:round/>
            <a:headEnd len="lg" w="lg" type="none"/>
            <a:tailEnd len="lg" w="lg"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89" name="Shape 89"/>
        <p:cNvGrpSpPr/>
        <p:nvPr/>
      </p:nvGrpSpPr>
      <p:grpSpPr>
        <a:xfrm>
          <a:off x="0" y="0"/>
          <a:ext cx="0" cy="0"/>
          <a:chOff x="0" y="0"/>
          <a:chExt cx="0" cy="0"/>
        </a:xfrm>
      </p:grpSpPr>
      <p:sp>
        <p:nvSpPr>
          <p:cNvPr id="90" name="Shape 90"/>
          <p:cNvSpPr txBox="1"/>
          <p:nvPr>
            <p:ph type="title"/>
          </p:nvPr>
        </p:nvSpPr>
        <p:spPr>
          <a:xfrm>
            <a:off x="1381250" y="937125"/>
            <a:ext cx="3878400" cy="435600"/>
          </a:xfrm>
          <a:prstGeom prst="rect">
            <a:avLst/>
          </a:prstGeom>
        </p:spPr>
        <p:txBody>
          <a:bodyPr anchorCtr="0" anchor="ctr" bIns="91425" lIns="91425" rIns="91425" wrap="square"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cxnSp>
        <p:nvCxnSpPr>
          <p:cNvPr id="91" name="Shape 91"/>
          <p:cNvCxnSpPr/>
          <p:nvPr/>
        </p:nvCxnSpPr>
        <p:spPr>
          <a:xfrm>
            <a:off x="0" y="1131725"/>
            <a:ext cx="1375800" cy="0"/>
          </a:xfrm>
          <a:prstGeom prst="straightConnector1">
            <a:avLst/>
          </a:prstGeom>
          <a:noFill/>
          <a:ln cap="flat" cmpd="sng" w="9525">
            <a:solidFill>
              <a:srgbClr val="CCCCCC"/>
            </a:solidFill>
            <a:prstDash val="solid"/>
            <a:round/>
            <a:headEnd len="lg" w="lg" type="none"/>
            <a:tailEnd len="lg" w="lg" type="none"/>
          </a:ln>
        </p:spPr>
      </p:cxnSp>
      <p:sp>
        <p:nvSpPr>
          <p:cNvPr id="92" name="Shape 92"/>
          <p:cNvSpPr/>
          <p:nvPr/>
        </p:nvSpPr>
        <p:spPr>
          <a:xfrm>
            <a:off x="817475" y="928767"/>
            <a:ext cx="405900" cy="405900"/>
          </a:xfrm>
          <a:prstGeom prst="ellipse">
            <a:avLst/>
          </a:prstGeom>
          <a:solidFill>
            <a:srgbClr val="FFCD00"/>
          </a:solidFill>
          <a:ln>
            <a:noFill/>
          </a:ln>
        </p:spPr>
        <p:txBody>
          <a:bodyPr anchorCtr="0" anchor="ctr" bIns="91425" lIns="91425" rIns="91425" wrap="square" tIns="91425">
            <a:noAutofit/>
          </a:bodyPr>
          <a:lstStyle/>
          <a:p>
            <a:pPr lvl="0" rtl="0">
              <a:spcBef>
                <a:spcPts val="0"/>
              </a:spcBef>
              <a:buNone/>
            </a:pPr>
            <a:r>
              <a:t/>
            </a:r>
            <a:endParaRPr/>
          </a:p>
        </p:txBody>
      </p:sp>
      <p:cxnSp>
        <p:nvCxnSpPr>
          <p:cNvPr id="93" name="Shape 93"/>
          <p:cNvCxnSpPr/>
          <p:nvPr/>
        </p:nvCxnSpPr>
        <p:spPr>
          <a:xfrm>
            <a:off x="5265650" y="1131725"/>
            <a:ext cx="3878400" cy="0"/>
          </a:xfrm>
          <a:prstGeom prst="straightConnector1">
            <a:avLst/>
          </a:prstGeom>
          <a:noFill/>
          <a:ln cap="flat" cmpd="sng" w="9525">
            <a:solidFill>
              <a:srgbClr val="CCCCCC"/>
            </a:solidFill>
            <a:prstDash val="solid"/>
            <a:round/>
            <a:headEnd len="lg" w="lg" type="none"/>
            <a:tailEnd len="lg" w="lg"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94" name="Shape 94"/>
        <p:cNvGrpSpPr/>
        <p:nvPr/>
      </p:nvGrpSpPr>
      <p:grpSpPr>
        <a:xfrm>
          <a:off x="0" y="0"/>
          <a:ext cx="0" cy="0"/>
          <a:chOff x="0" y="0"/>
          <a:chExt cx="0" cy="0"/>
        </a:xfrm>
      </p:grpSpPr>
      <p:sp>
        <p:nvSpPr>
          <p:cNvPr id="95" name="Shape 95"/>
          <p:cNvSpPr txBox="1"/>
          <p:nvPr>
            <p:ph idx="1" type="body"/>
          </p:nvPr>
        </p:nvSpPr>
        <p:spPr>
          <a:xfrm>
            <a:off x="1990450" y="4037375"/>
            <a:ext cx="5163000" cy="519600"/>
          </a:xfrm>
          <a:prstGeom prst="rect">
            <a:avLst/>
          </a:prstGeom>
        </p:spPr>
        <p:txBody>
          <a:bodyPr anchorCtr="0" anchor="b" bIns="91425" lIns="91425" rIns="91425" wrap="square" tIns="91425"/>
          <a:lstStyle>
            <a:lvl1pPr lvl="0" rtl="0" algn="ctr">
              <a:spcBef>
                <a:spcPts val="360"/>
              </a:spcBef>
              <a:buSzPct val="100000"/>
              <a:buFont typeface="Lora"/>
              <a:buNone/>
              <a:defRPr i="1" sz="1400">
                <a:latin typeface="Lora"/>
                <a:ea typeface="Lora"/>
                <a:cs typeface="Lora"/>
                <a:sym typeface="Lora"/>
              </a:defRPr>
            </a:lvl1pPr>
          </a:lstStyle>
          <a:p/>
        </p:txBody>
      </p:sp>
      <p:cxnSp>
        <p:nvCxnSpPr>
          <p:cNvPr id="96" name="Shape 96"/>
          <p:cNvCxnSpPr/>
          <p:nvPr/>
        </p:nvCxnSpPr>
        <p:spPr>
          <a:xfrm>
            <a:off x="-6025" y="4666129"/>
            <a:ext cx="9162000" cy="0"/>
          </a:xfrm>
          <a:prstGeom prst="straightConnector1">
            <a:avLst/>
          </a:prstGeom>
          <a:noFill/>
          <a:ln cap="flat" cmpd="sng" w="9525">
            <a:solidFill>
              <a:srgbClr val="CCCCCC"/>
            </a:solidFill>
            <a:prstDash val="solid"/>
            <a:round/>
            <a:headEnd len="lg" w="lg" type="none"/>
            <a:tailEnd len="lg" w="lg" type="none"/>
          </a:ln>
        </p:spPr>
      </p:cxnSp>
      <p:sp>
        <p:nvSpPr>
          <p:cNvPr id="97" name="Shape 97"/>
          <p:cNvSpPr/>
          <p:nvPr/>
        </p:nvSpPr>
        <p:spPr>
          <a:xfrm>
            <a:off x="4457400" y="4551496"/>
            <a:ext cx="229200" cy="229200"/>
          </a:xfrm>
          <a:prstGeom prst="ellipse">
            <a:avLst/>
          </a:prstGeom>
          <a:solidFill>
            <a:srgbClr val="FFCD00"/>
          </a:solidFill>
          <a:ln>
            <a:noFill/>
          </a:ln>
        </p:spPr>
        <p:txBody>
          <a:bodyPr anchorCtr="0" anchor="ctr" bIns="91425" lIns="91425" rIns="91425" wrap="square" tIns="91425">
            <a:noAutofit/>
          </a:bodyPr>
          <a:lstStyle/>
          <a:p>
            <a:pPr lvl="0" rtl="0">
              <a:spcBef>
                <a:spcPts val="0"/>
              </a:spcBef>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wrap="square"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98" name="Shape 98"/>
        <p:cNvGrpSpPr/>
        <p:nvPr/>
      </p:nvGrpSpPr>
      <p:grpSpPr>
        <a:xfrm>
          <a:off x="0" y="0"/>
          <a:ext cx="0" cy="0"/>
          <a:chOff x="0" y="0"/>
          <a:chExt cx="0" cy="0"/>
        </a:xfrm>
      </p:grpSpPr>
      <p:cxnSp>
        <p:nvCxnSpPr>
          <p:cNvPr id="99" name="Shape 99"/>
          <p:cNvCxnSpPr/>
          <p:nvPr/>
        </p:nvCxnSpPr>
        <p:spPr>
          <a:xfrm>
            <a:off x="-6025" y="4513729"/>
            <a:ext cx="9162000" cy="0"/>
          </a:xfrm>
          <a:prstGeom prst="straightConnector1">
            <a:avLst/>
          </a:prstGeom>
          <a:noFill/>
          <a:ln cap="flat" cmpd="sng" w="9525">
            <a:solidFill>
              <a:srgbClr val="CCCCCC"/>
            </a:solidFill>
            <a:prstDash val="solid"/>
            <a:round/>
            <a:headEnd len="lg" w="lg" type="none"/>
            <a:tailEnd len="lg" w="lg" type="none"/>
          </a:ln>
        </p:spPr>
      </p:cxnSp>
      <p:sp>
        <p:nvSpPr>
          <p:cNvPr id="100" name="Shape 100"/>
          <p:cNvSpPr/>
          <p:nvPr/>
        </p:nvSpPr>
        <p:spPr>
          <a:xfrm>
            <a:off x="4293700" y="4235405"/>
            <a:ext cx="556500" cy="556500"/>
          </a:xfrm>
          <a:prstGeom prst="ellipse">
            <a:avLst/>
          </a:prstGeom>
          <a:solidFill>
            <a:srgbClr val="FFCD00"/>
          </a:solidFill>
          <a:ln>
            <a:noFill/>
          </a:ln>
        </p:spPr>
        <p:txBody>
          <a:bodyPr anchorCtr="0" anchor="ctr" bIns="91425" lIns="91425" rIns="91425" wrap="square" tIns="91425">
            <a:noAutofit/>
          </a:bodyPr>
          <a:lstStyle/>
          <a:p>
            <a:pPr lvl="0" rtl="0">
              <a:spcBef>
                <a:spcPts val="0"/>
              </a:spcBef>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ompletely blank">
    <p:spTree>
      <p:nvGrpSpPr>
        <p:cNvPr id="101" name="Shape 10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wrap="square"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wrap="square"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wrap="square"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wrap="square"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wrap="square"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3.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0" name="Shape 50"/>
        <p:cNvGrpSpPr/>
        <p:nvPr/>
      </p:nvGrpSpPr>
      <p:grpSpPr>
        <a:xfrm>
          <a:off x="0" y="0"/>
          <a:ext cx="0" cy="0"/>
          <a:chOff x="0" y="0"/>
          <a:chExt cx="0" cy="0"/>
        </a:xfrm>
      </p:grpSpPr>
      <p:sp>
        <p:nvSpPr>
          <p:cNvPr id="51" name="Shape 51"/>
          <p:cNvSpPr txBox="1"/>
          <p:nvPr>
            <p:ph idx="1" type="body"/>
          </p:nvPr>
        </p:nvSpPr>
        <p:spPr>
          <a:xfrm>
            <a:off x="1381250" y="1616470"/>
            <a:ext cx="6809700" cy="3112200"/>
          </a:xfrm>
          <a:prstGeom prst="rect">
            <a:avLst/>
          </a:prstGeom>
          <a:noFill/>
          <a:ln>
            <a:noFill/>
          </a:ln>
        </p:spPr>
        <p:txBody>
          <a:bodyPr anchorCtr="0" anchor="t" bIns="91425" lIns="91425" rIns="91425" wrap="square" tIns="91425"/>
          <a:lstStyle>
            <a:lvl1pPr lvl="0" rtl="0">
              <a:spcBef>
                <a:spcPts val="600"/>
              </a:spcBef>
              <a:buClr>
                <a:srgbClr val="FFCD00"/>
              </a:buClr>
              <a:buSzPct val="100000"/>
              <a:buFont typeface="Quattrocento Sans"/>
              <a:buChar char="◉"/>
              <a:defRPr sz="2400">
                <a:latin typeface="Quattrocento Sans"/>
                <a:ea typeface="Quattrocento Sans"/>
                <a:cs typeface="Quattrocento Sans"/>
                <a:sym typeface="Quattrocento Sans"/>
              </a:defRPr>
            </a:lvl1pPr>
            <a:lvl2pPr lvl="1" rtl="0">
              <a:spcBef>
                <a:spcPts val="480"/>
              </a:spcBef>
              <a:buClr>
                <a:srgbClr val="FFCD00"/>
              </a:buClr>
              <a:buSzPct val="100000"/>
              <a:buFont typeface="Quattrocento Sans"/>
              <a:buChar char="○"/>
              <a:defRPr sz="2000">
                <a:latin typeface="Quattrocento Sans"/>
                <a:ea typeface="Quattrocento Sans"/>
                <a:cs typeface="Quattrocento Sans"/>
                <a:sym typeface="Quattrocento Sans"/>
              </a:defRPr>
            </a:lvl2pPr>
            <a:lvl3pPr lvl="2" rtl="0">
              <a:spcBef>
                <a:spcPts val="480"/>
              </a:spcBef>
              <a:buClr>
                <a:srgbClr val="FFCD00"/>
              </a:buClr>
              <a:buSzPct val="100000"/>
              <a:buFont typeface="Quattrocento Sans"/>
              <a:buChar char="■"/>
              <a:defRPr sz="2000">
                <a:latin typeface="Quattrocento Sans"/>
                <a:ea typeface="Quattrocento Sans"/>
                <a:cs typeface="Quattrocento Sans"/>
                <a:sym typeface="Quattrocento Sans"/>
              </a:defRPr>
            </a:lvl3pPr>
            <a:lvl4pPr lvl="3" rtl="0">
              <a:spcBef>
                <a:spcPts val="360"/>
              </a:spcBef>
              <a:buClr>
                <a:srgbClr val="FFCD00"/>
              </a:buClr>
              <a:buSzPct val="100000"/>
              <a:buFont typeface="Quattrocento Sans"/>
              <a:buChar char="●"/>
              <a:defRPr sz="1800">
                <a:latin typeface="Quattrocento Sans"/>
                <a:ea typeface="Quattrocento Sans"/>
                <a:cs typeface="Quattrocento Sans"/>
                <a:sym typeface="Quattrocento Sans"/>
              </a:defRPr>
            </a:lvl4pPr>
            <a:lvl5pPr lvl="4" rtl="0">
              <a:spcBef>
                <a:spcPts val="360"/>
              </a:spcBef>
              <a:buClr>
                <a:srgbClr val="FFCD00"/>
              </a:buClr>
              <a:buSzPct val="100000"/>
              <a:buFont typeface="Quattrocento Sans"/>
              <a:buChar char="○"/>
              <a:defRPr sz="1800">
                <a:latin typeface="Quattrocento Sans"/>
                <a:ea typeface="Quattrocento Sans"/>
                <a:cs typeface="Quattrocento Sans"/>
                <a:sym typeface="Quattrocento Sans"/>
              </a:defRPr>
            </a:lvl5pPr>
            <a:lvl6pPr lvl="5" rtl="0">
              <a:spcBef>
                <a:spcPts val="360"/>
              </a:spcBef>
              <a:buClr>
                <a:srgbClr val="FFCD00"/>
              </a:buClr>
              <a:buSzPct val="100000"/>
              <a:buFont typeface="Quattrocento Sans"/>
              <a:buChar char="■"/>
              <a:defRPr sz="1800">
                <a:latin typeface="Quattrocento Sans"/>
                <a:ea typeface="Quattrocento Sans"/>
                <a:cs typeface="Quattrocento Sans"/>
                <a:sym typeface="Quattrocento Sans"/>
              </a:defRPr>
            </a:lvl6pPr>
            <a:lvl7pPr lvl="6" rtl="0">
              <a:spcBef>
                <a:spcPts val="360"/>
              </a:spcBef>
              <a:buClr>
                <a:srgbClr val="FFCD00"/>
              </a:buClr>
              <a:buSzPct val="100000"/>
              <a:buFont typeface="Quattrocento Sans"/>
              <a:buChar char="●"/>
              <a:defRPr sz="1800">
                <a:latin typeface="Quattrocento Sans"/>
                <a:ea typeface="Quattrocento Sans"/>
                <a:cs typeface="Quattrocento Sans"/>
                <a:sym typeface="Quattrocento Sans"/>
              </a:defRPr>
            </a:lvl7pPr>
            <a:lvl8pPr lvl="7" rtl="0">
              <a:spcBef>
                <a:spcPts val="360"/>
              </a:spcBef>
              <a:buClr>
                <a:srgbClr val="FFCD00"/>
              </a:buClr>
              <a:buSzPct val="100000"/>
              <a:buFont typeface="Quattrocento Sans"/>
              <a:buChar char="○"/>
              <a:defRPr sz="1800">
                <a:latin typeface="Quattrocento Sans"/>
                <a:ea typeface="Quattrocento Sans"/>
                <a:cs typeface="Quattrocento Sans"/>
                <a:sym typeface="Quattrocento Sans"/>
              </a:defRPr>
            </a:lvl8pPr>
            <a:lvl9pPr lvl="8" rtl="0">
              <a:spcBef>
                <a:spcPts val="360"/>
              </a:spcBef>
              <a:buClr>
                <a:srgbClr val="FFCD00"/>
              </a:buClr>
              <a:buSzPct val="100000"/>
              <a:buFont typeface="Quattrocento Sans"/>
              <a:buChar char="■"/>
              <a:defRPr sz="1800">
                <a:latin typeface="Quattrocento Sans"/>
                <a:ea typeface="Quattrocento Sans"/>
                <a:cs typeface="Quattrocento Sans"/>
                <a:sym typeface="Quattrocento Sans"/>
              </a:defRPr>
            </a:lvl9pPr>
          </a:lstStyle>
          <a:p/>
        </p:txBody>
      </p:sp>
      <p:sp>
        <p:nvSpPr>
          <p:cNvPr id="52" name="Shape 52"/>
          <p:cNvSpPr txBox="1"/>
          <p:nvPr>
            <p:ph type="title"/>
          </p:nvPr>
        </p:nvSpPr>
        <p:spPr>
          <a:xfrm>
            <a:off x="1381250" y="937117"/>
            <a:ext cx="6809700" cy="435600"/>
          </a:xfrm>
          <a:prstGeom prst="rect">
            <a:avLst/>
          </a:prstGeom>
          <a:noFill/>
          <a:ln>
            <a:noFill/>
          </a:ln>
        </p:spPr>
        <p:txBody>
          <a:bodyPr anchorCtr="0" anchor="ctr" bIns="91425" lIns="91425" rIns="91425" wrap="square" tIns="91425"/>
          <a:lstStyle>
            <a:lvl1pPr lvl="0" rtl="0">
              <a:spcBef>
                <a:spcPts val="0"/>
              </a:spcBef>
              <a:buSzPct val="100000"/>
              <a:buFont typeface="Lora"/>
              <a:buNone/>
              <a:defRPr b="1" sz="2000">
                <a:latin typeface="Lora"/>
                <a:ea typeface="Lora"/>
                <a:cs typeface="Lora"/>
                <a:sym typeface="Lora"/>
              </a:defRPr>
            </a:lvl1pPr>
            <a:lvl2pPr lvl="1" rtl="0">
              <a:spcBef>
                <a:spcPts val="0"/>
              </a:spcBef>
              <a:buSzPct val="100000"/>
              <a:buFont typeface="Lora"/>
              <a:buNone/>
              <a:defRPr b="1" sz="2000">
                <a:latin typeface="Lora"/>
                <a:ea typeface="Lora"/>
                <a:cs typeface="Lora"/>
                <a:sym typeface="Lora"/>
              </a:defRPr>
            </a:lvl2pPr>
            <a:lvl3pPr lvl="2" rtl="0">
              <a:spcBef>
                <a:spcPts val="0"/>
              </a:spcBef>
              <a:buSzPct val="100000"/>
              <a:buFont typeface="Lora"/>
              <a:buNone/>
              <a:defRPr b="1" sz="2000">
                <a:latin typeface="Lora"/>
                <a:ea typeface="Lora"/>
                <a:cs typeface="Lora"/>
                <a:sym typeface="Lora"/>
              </a:defRPr>
            </a:lvl3pPr>
            <a:lvl4pPr lvl="3" rtl="0">
              <a:spcBef>
                <a:spcPts val="0"/>
              </a:spcBef>
              <a:buSzPct val="100000"/>
              <a:buFont typeface="Lora"/>
              <a:buNone/>
              <a:defRPr b="1" sz="2000">
                <a:latin typeface="Lora"/>
                <a:ea typeface="Lora"/>
                <a:cs typeface="Lora"/>
                <a:sym typeface="Lora"/>
              </a:defRPr>
            </a:lvl4pPr>
            <a:lvl5pPr lvl="4" rtl="0">
              <a:spcBef>
                <a:spcPts val="0"/>
              </a:spcBef>
              <a:buSzPct val="100000"/>
              <a:buFont typeface="Lora"/>
              <a:buNone/>
              <a:defRPr b="1" sz="2000">
                <a:latin typeface="Lora"/>
                <a:ea typeface="Lora"/>
                <a:cs typeface="Lora"/>
                <a:sym typeface="Lora"/>
              </a:defRPr>
            </a:lvl5pPr>
            <a:lvl6pPr lvl="5" rtl="0">
              <a:spcBef>
                <a:spcPts val="0"/>
              </a:spcBef>
              <a:buSzPct val="100000"/>
              <a:buFont typeface="Lora"/>
              <a:buNone/>
              <a:defRPr b="1" sz="2000">
                <a:latin typeface="Lora"/>
                <a:ea typeface="Lora"/>
                <a:cs typeface="Lora"/>
                <a:sym typeface="Lora"/>
              </a:defRPr>
            </a:lvl6pPr>
            <a:lvl7pPr lvl="6" rtl="0">
              <a:spcBef>
                <a:spcPts val="0"/>
              </a:spcBef>
              <a:buSzPct val="100000"/>
              <a:buFont typeface="Lora"/>
              <a:buNone/>
              <a:defRPr b="1" sz="2000">
                <a:latin typeface="Lora"/>
                <a:ea typeface="Lora"/>
                <a:cs typeface="Lora"/>
                <a:sym typeface="Lora"/>
              </a:defRPr>
            </a:lvl7pPr>
            <a:lvl8pPr lvl="7" rtl="0">
              <a:spcBef>
                <a:spcPts val="0"/>
              </a:spcBef>
              <a:buSzPct val="100000"/>
              <a:buFont typeface="Lora"/>
              <a:buNone/>
              <a:defRPr b="1" sz="2000">
                <a:latin typeface="Lora"/>
                <a:ea typeface="Lora"/>
                <a:cs typeface="Lora"/>
                <a:sym typeface="Lora"/>
              </a:defRPr>
            </a:lvl8pPr>
            <a:lvl9pPr lvl="8" rtl="0">
              <a:spcBef>
                <a:spcPts val="0"/>
              </a:spcBef>
              <a:buSzPct val="100000"/>
              <a:buFont typeface="Lora"/>
              <a:buNone/>
              <a:defRPr b="1" sz="2000">
                <a:latin typeface="Lora"/>
                <a:ea typeface="Lora"/>
                <a:cs typeface="Lora"/>
                <a:sym typeface="Lora"/>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hyperlink" Target="mailto:imacato@stanford.edu" TargetMode="External"/><Relationship Id="rId4" Type="http://schemas.openxmlformats.org/officeDocument/2006/relationships/hyperlink" Target="mailto:svela7@stanford.edu" TargetMode="External"/><Relationship Id="rId5" Type="http://schemas.openxmlformats.org/officeDocument/2006/relationships/hyperlink" Target="mailto:gachavez@stanford.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Shape 106"/>
          <p:cNvSpPr txBox="1"/>
          <p:nvPr>
            <p:ph type="ctrTitle"/>
          </p:nvPr>
        </p:nvSpPr>
        <p:spPr>
          <a:xfrm>
            <a:off x="996630" y="2003888"/>
            <a:ext cx="4523700" cy="1159800"/>
          </a:xfrm>
          <a:prstGeom prst="rect">
            <a:avLst/>
          </a:prstGeom>
        </p:spPr>
        <p:txBody>
          <a:bodyPr anchorCtr="0" anchor="b" bIns="91425" lIns="91425" rIns="91425" wrap="square" tIns="91425">
            <a:noAutofit/>
          </a:bodyPr>
          <a:lstStyle/>
          <a:p>
            <a:pPr lvl="0" rtl="0">
              <a:spcBef>
                <a:spcPts val="0"/>
              </a:spcBef>
              <a:buNone/>
            </a:pPr>
            <a:r>
              <a:rPr lang="en">
                <a:highlight>
                  <a:srgbClr val="FFCD00"/>
                </a:highlight>
              </a:rPr>
              <a:t>Otter</a:t>
            </a:r>
          </a:p>
          <a:p>
            <a:pPr lvl="0" rtl="0">
              <a:spcBef>
                <a:spcPts val="0"/>
              </a:spcBef>
              <a:buNone/>
            </a:pPr>
            <a:r>
              <a:rPr lang="en" sz="1800"/>
              <a:t>Week 6 - Ian M, Sonia V, Gustavo C</a:t>
            </a:r>
            <a:r>
              <a:rPr lang="en"/>
              <a:t> </a:t>
            </a:r>
          </a:p>
        </p:txBody>
      </p:sp>
      <p:grpSp>
        <p:nvGrpSpPr>
          <p:cNvPr id="107" name="Shape 107"/>
          <p:cNvGrpSpPr/>
          <p:nvPr/>
        </p:nvGrpSpPr>
        <p:grpSpPr>
          <a:xfrm>
            <a:off x="1299165" y="3511424"/>
            <a:ext cx="215966" cy="342399"/>
            <a:chOff x="6718575" y="2318625"/>
            <a:chExt cx="256950" cy="407375"/>
          </a:xfrm>
        </p:grpSpPr>
        <p:sp>
          <p:nvSpPr>
            <p:cNvPr id="108" name="Shape 108"/>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09" name="Shape 109"/>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10" name="Shape 110"/>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11" name="Shape 111"/>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12" name="Shape 112"/>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13" name="Shape 113"/>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14" name="Shape 114"/>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15" name="Shape 115"/>
            <p:cNvSpPr/>
            <p:nvPr/>
          </p:nvSpPr>
          <p:spPr>
            <a:xfrm>
              <a:off x="6795900" y="2628550"/>
              <a:ext cx="102300" cy="25"/>
            </a:xfrm>
            <a:custGeom>
              <a:pathLst>
                <a:path extrusionOk="0" fill="none" h="1" w="4092">
                  <a:moveTo>
                    <a:pt x="0" y="1"/>
                  </a:moveTo>
                  <a:lnTo>
                    <a:pt x="4092" y="1"/>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Shape 175"/>
          <p:cNvSpPr txBox="1"/>
          <p:nvPr>
            <p:ph idx="1" type="body"/>
          </p:nvPr>
        </p:nvSpPr>
        <p:spPr>
          <a:xfrm>
            <a:off x="2105050" y="191275"/>
            <a:ext cx="4933800" cy="3156300"/>
          </a:xfrm>
          <a:prstGeom prst="rect">
            <a:avLst/>
          </a:prstGeom>
        </p:spPr>
        <p:txBody>
          <a:bodyPr anchorCtr="0" anchor="b" bIns="91425" lIns="91425" rIns="91425" wrap="square" tIns="91425">
            <a:noAutofit/>
          </a:bodyPr>
          <a:lstStyle/>
          <a:p>
            <a:pPr lvl="0">
              <a:spcBef>
                <a:spcPts val="0"/>
              </a:spcBef>
              <a:buNone/>
            </a:pPr>
            <a:r>
              <a:rPr b="1" lang="en"/>
              <a:t>Task 1: </a:t>
            </a:r>
          </a:p>
          <a:p>
            <a:pPr lvl="0" rtl="0">
              <a:spcBef>
                <a:spcPts val="0"/>
              </a:spcBef>
              <a:buNone/>
            </a:pPr>
            <a:r>
              <a:rPr b="1" i="0" lang="en"/>
              <a:t>Send otter a message</a:t>
            </a:r>
          </a:p>
          <a:p>
            <a:pPr lvl="0" rtl="0" algn="l">
              <a:lnSpc>
                <a:spcPct val="115000"/>
              </a:lnSpc>
              <a:spcBef>
                <a:spcPts val="0"/>
              </a:spcBef>
              <a:buNone/>
            </a:pPr>
            <a:r>
              <a:t/>
            </a:r>
            <a:endParaRPr b="1" sz="1600"/>
          </a:p>
        </p:txBody>
      </p:sp>
      <p:pic>
        <p:nvPicPr>
          <p:cNvPr descr="Screenshot 2017-11-02 13.06.59.png" id="176" name="Shape 176"/>
          <p:cNvPicPr preferRelativeResize="0"/>
          <p:nvPr/>
        </p:nvPicPr>
        <p:blipFill rotWithShape="1">
          <a:blip r:embed="rId3">
            <a:alphaModFix/>
          </a:blip>
          <a:srcRect b="19023" l="41220" r="41469" t="26640"/>
          <a:stretch/>
        </p:blipFill>
        <p:spPr>
          <a:xfrm>
            <a:off x="348000" y="427763"/>
            <a:ext cx="2185702" cy="42879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Shape 181"/>
          <p:cNvSpPr txBox="1"/>
          <p:nvPr>
            <p:ph idx="1" type="body"/>
          </p:nvPr>
        </p:nvSpPr>
        <p:spPr>
          <a:xfrm>
            <a:off x="2335800" y="191275"/>
            <a:ext cx="4472400" cy="3156300"/>
          </a:xfrm>
          <a:prstGeom prst="rect">
            <a:avLst/>
          </a:prstGeom>
        </p:spPr>
        <p:txBody>
          <a:bodyPr anchorCtr="0" anchor="b" bIns="91425" lIns="91425" rIns="91425" wrap="square" tIns="91425">
            <a:noAutofit/>
          </a:bodyPr>
          <a:lstStyle/>
          <a:p>
            <a:pPr lvl="0">
              <a:spcBef>
                <a:spcPts val="0"/>
              </a:spcBef>
              <a:buNone/>
            </a:pPr>
            <a:r>
              <a:rPr b="1" lang="en"/>
              <a:t>Task 2: </a:t>
            </a:r>
          </a:p>
          <a:p>
            <a:pPr lvl="0">
              <a:spcBef>
                <a:spcPts val="0"/>
              </a:spcBef>
              <a:buNone/>
            </a:pPr>
            <a:r>
              <a:rPr b="1" i="0" lang="en"/>
              <a:t>Do an action that helps </a:t>
            </a:r>
          </a:p>
          <a:p>
            <a:pPr lvl="0" rtl="0">
              <a:spcBef>
                <a:spcPts val="0"/>
              </a:spcBef>
              <a:buNone/>
            </a:pPr>
            <a:r>
              <a:rPr b="1" i="0" lang="en"/>
              <a:t>with mental health</a:t>
            </a:r>
          </a:p>
          <a:p>
            <a:pPr lvl="0" rtl="0" algn="l">
              <a:lnSpc>
                <a:spcPct val="115000"/>
              </a:lnSpc>
              <a:spcBef>
                <a:spcPts val="0"/>
              </a:spcBef>
              <a:buNone/>
            </a:pPr>
            <a:r>
              <a:t/>
            </a:r>
            <a:endParaRPr b="1" sz="1600"/>
          </a:p>
        </p:txBody>
      </p:sp>
      <p:pic>
        <p:nvPicPr>
          <p:cNvPr descr="Screenshot 2017-11-02 13.07.12.png" id="182" name="Shape 182"/>
          <p:cNvPicPr preferRelativeResize="0"/>
          <p:nvPr/>
        </p:nvPicPr>
        <p:blipFill rotWithShape="1">
          <a:blip r:embed="rId3">
            <a:alphaModFix/>
          </a:blip>
          <a:srcRect b="18815" l="41222" r="41600" t="26851"/>
          <a:stretch/>
        </p:blipFill>
        <p:spPr>
          <a:xfrm>
            <a:off x="206600" y="191275"/>
            <a:ext cx="2294477" cy="4536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Shape 187"/>
          <p:cNvSpPr txBox="1"/>
          <p:nvPr>
            <p:ph idx="1" type="body"/>
          </p:nvPr>
        </p:nvSpPr>
        <p:spPr>
          <a:xfrm>
            <a:off x="2105050" y="191275"/>
            <a:ext cx="4933800" cy="3156300"/>
          </a:xfrm>
          <a:prstGeom prst="rect">
            <a:avLst/>
          </a:prstGeom>
        </p:spPr>
        <p:txBody>
          <a:bodyPr anchorCtr="0" anchor="b" bIns="91425" lIns="91425" rIns="91425" wrap="square" tIns="91425">
            <a:noAutofit/>
          </a:bodyPr>
          <a:lstStyle/>
          <a:p>
            <a:pPr lvl="0">
              <a:spcBef>
                <a:spcPts val="0"/>
              </a:spcBef>
              <a:buNone/>
            </a:pPr>
            <a:r>
              <a:rPr b="1" lang="en"/>
              <a:t>Task 3: </a:t>
            </a:r>
          </a:p>
          <a:p>
            <a:pPr lvl="0">
              <a:spcBef>
                <a:spcPts val="0"/>
              </a:spcBef>
              <a:buNone/>
            </a:pPr>
            <a:r>
              <a:rPr b="1" i="0" lang="en"/>
              <a:t>Set a goal for a practice</a:t>
            </a:r>
          </a:p>
          <a:p>
            <a:pPr lvl="0">
              <a:spcBef>
                <a:spcPts val="0"/>
              </a:spcBef>
              <a:buNone/>
            </a:pPr>
            <a:r>
              <a:rPr b="1" i="0" lang="en"/>
              <a:t> that positively impacts </a:t>
            </a:r>
          </a:p>
          <a:p>
            <a:pPr lvl="0" rtl="0">
              <a:spcBef>
                <a:spcPts val="0"/>
              </a:spcBef>
              <a:buNone/>
            </a:pPr>
            <a:r>
              <a:rPr b="1" i="0" lang="en"/>
              <a:t>mental health</a:t>
            </a:r>
          </a:p>
          <a:p>
            <a:pPr lvl="0" rtl="0" algn="l">
              <a:lnSpc>
                <a:spcPct val="115000"/>
              </a:lnSpc>
              <a:spcBef>
                <a:spcPts val="0"/>
              </a:spcBef>
              <a:buNone/>
            </a:pPr>
            <a:r>
              <a:t/>
            </a:r>
            <a:endParaRPr b="1" sz="1600"/>
          </a:p>
        </p:txBody>
      </p:sp>
      <p:pic>
        <p:nvPicPr>
          <p:cNvPr descr="Screenshot 2017-11-02 13.07.21.png" id="188" name="Shape 188"/>
          <p:cNvPicPr preferRelativeResize="0"/>
          <p:nvPr/>
        </p:nvPicPr>
        <p:blipFill rotWithShape="1">
          <a:blip r:embed="rId3">
            <a:alphaModFix/>
          </a:blip>
          <a:srcRect b="18604" l="41487" r="41732" t="27059"/>
          <a:stretch/>
        </p:blipFill>
        <p:spPr>
          <a:xfrm>
            <a:off x="184875" y="191275"/>
            <a:ext cx="2261824" cy="4577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Shape 193"/>
          <p:cNvSpPr txBox="1"/>
          <p:nvPr>
            <p:ph type="title"/>
          </p:nvPr>
        </p:nvSpPr>
        <p:spPr>
          <a:xfrm>
            <a:off x="1381250" y="922668"/>
            <a:ext cx="3878400" cy="435600"/>
          </a:xfrm>
          <a:prstGeom prst="rect">
            <a:avLst/>
          </a:prstGeom>
        </p:spPr>
        <p:txBody>
          <a:bodyPr anchorCtr="0" anchor="ctr" bIns="91425" lIns="91425" rIns="91425" wrap="square" tIns="91425">
            <a:noAutofit/>
          </a:bodyPr>
          <a:lstStyle/>
          <a:p>
            <a:pPr lvl="0" rtl="0">
              <a:spcBef>
                <a:spcPts val="0"/>
              </a:spcBef>
              <a:buNone/>
            </a:pPr>
            <a:r>
              <a:rPr lang="en"/>
              <a:t>Prototype</a:t>
            </a:r>
          </a:p>
        </p:txBody>
      </p:sp>
      <p:sp>
        <p:nvSpPr>
          <p:cNvPr id="194" name="Shape 194"/>
          <p:cNvSpPr txBox="1"/>
          <p:nvPr>
            <p:ph idx="1" type="body"/>
          </p:nvPr>
        </p:nvSpPr>
        <p:spPr>
          <a:xfrm>
            <a:off x="1381250" y="1616470"/>
            <a:ext cx="6809700" cy="3112200"/>
          </a:xfrm>
          <a:prstGeom prst="rect">
            <a:avLst/>
          </a:prstGeom>
        </p:spPr>
        <p:txBody>
          <a:bodyPr anchorCtr="0" anchor="t" bIns="91425" lIns="91425" rIns="91425" wrap="square" tIns="91425">
            <a:noAutofit/>
          </a:bodyPr>
          <a:lstStyle/>
          <a:p>
            <a:pPr indent="-381000" lvl="0" marL="457200" rtl="0">
              <a:spcBef>
                <a:spcPts val="0"/>
              </a:spcBef>
              <a:buSzPct val="100000"/>
            </a:pPr>
            <a:r>
              <a:rPr b="1" lang="en">
                <a:highlight>
                  <a:srgbClr val="FFCD00"/>
                </a:highlight>
              </a:rPr>
              <a:t>Tools Used: </a:t>
            </a:r>
            <a:r>
              <a:rPr lang="en"/>
              <a:t>Sketch and invision.</a:t>
            </a:r>
          </a:p>
          <a:p>
            <a:pPr indent="-381000" lvl="0" marL="457200" rtl="0">
              <a:spcBef>
                <a:spcPts val="0"/>
              </a:spcBef>
              <a:buSzPct val="100000"/>
            </a:pPr>
            <a:r>
              <a:rPr b="1" lang="en">
                <a:highlight>
                  <a:srgbClr val="FFCD00"/>
                </a:highlight>
              </a:rPr>
              <a:t>Limitations: </a:t>
            </a:r>
          </a:p>
          <a:p>
            <a:pPr indent="-355600" lvl="1" marL="914400" rtl="0">
              <a:spcBef>
                <a:spcPts val="0"/>
              </a:spcBef>
              <a:buSzPct val="100000"/>
              <a:buChar char="○"/>
            </a:pPr>
            <a:r>
              <a:rPr lang="en"/>
              <a:t>Screens not related to tasks are not shown</a:t>
            </a:r>
          </a:p>
          <a:p>
            <a:pPr indent="-355600" lvl="1" marL="914400" rtl="0">
              <a:spcBef>
                <a:spcPts val="0"/>
              </a:spcBef>
              <a:buSzPct val="100000"/>
              <a:buChar char="○"/>
            </a:pPr>
            <a:r>
              <a:rPr lang="en"/>
              <a:t>Limited Actions (eg: Meditate,nap)</a:t>
            </a:r>
          </a:p>
          <a:p>
            <a:pPr indent="-355600" lvl="1" marL="914400" rtl="0">
              <a:spcBef>
                <a:spcPts val="0"/>
              </a:spcBef>
              <a:buSzPct val="100000"/>
              <a:buChar char="○"/>
            </a:pPr>
            <a:r>
              <a:rPr lang="en"/>
              <a:t>No animation of Otter</a:t>
            </a:r>
          </a:p>
          <a:p>
            <a:pPr indent="0" lvl="0" marL="457200" rtl="0">
              <a:spcBef>
                <a:spcPts val="0"/>
              </a:spcBef>
              <a:buNone/>
            </a:pPr>
            <a:r>
              <a:t/>
            </a:r>
            <a:endParaRPr>
              <a:highlight>
                <a:srgbClr val="FFCD00"/>
              </a:highlight>
            </a:endParaRPr>
          </a:p>
          <a:p>
            <a:pPr lvl="0" rtl="0">
              <a:spcBef>
                <a:spcPts val="0"/>
              </a:spcBef>
              <a:buNone/>
            </a:pPr>
            <a:r>
              <a:t/>
            </a:r>
            <a:endParaRPr b="1">
              <a:highlight>
                <a:srgbClr val="FFCD00"/>
              </a:highlight>
            </a:endParaRPr>
          </a:p>
        </p:txBody>
      </p:sp>
      <p:grpSp>
        <p:nvGrpSpPr>
          <p:cNvPr id="195" name="Shape 195"/>
          <p:cNvGrpSpPr/>
          <p:nvPr/>
        </p:nvGrpSpPr>
        <p:grpSpPr>
          <a:xfrm>
            <a:off x="916458" y="1019750"/>
            <a:ext cx="214625" cy="214625"/>
            <a:chOff x="2594050" y="1631825"/>
            <a:chExt cx="439625" cy="439625"/>
          </a:xfrm>
        </p:grpSpPr>
        <p:sp>
          <p:nvSpPr>
            <p:cNvPr id="196" name="Shape 196"/>
            <p:cNvSpPr/>
            <p:nvPr/>
          </p:nvSpPr>
          <p:spPr>
            <a:xfrm>
              <a:off x="2594050" y="1883300"/>
              <a:ext cx="188175" cy="188150"/>
            </a:xfrm>
            <a:custGeom>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97" name="Shape 197"/>
            <p:cNvSpPr/>
            <p:nvPr/>
          </p:nvSpPr>
          <p:spPr>
            <a:xfrm>
              <a:off x="2857700" y="1631825"/>
              <a:ext cx="175975" cy="176000"/>
            </a:xfrm>
            <a:custGeom>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98" name="Shape 198"/>
            <p:cNvSpPr/>
            <p:nvPr/>
          </p:nvSpPr>
          <p:spPr>
            <a:xfrm>
              <a:off x="2662850" y="1699400"/>
              <a:ext cx="303250" cy="303250"/>
            </a:xfrm>
            <a:custGeom>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99" name="Shape 199"/>
            <p:cNvSpPr/>
            <p:nvPr/>
          </p:nvSpPr>
          <p:spPr>
            <a:xfrm>
              <a:off x="2814912" y="1754062"/>
              <a:ext cx="49950" cy="49950"/>
            </a:xfrm>
            <a:custGeom>
              <a:pathLst>
                <a:path extrusionOk="0" fill="none" h="1998" w="1998">
                  <a:moveTo>
                    <a:pt x="1" y="1997"/>
                  </a:moveTo>
                  <a:lnTo>
                    <a:pt x="1998" y="0"/>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Shape 204"/>
          <p:cNvSpPr txBox="1"/>
          <p:nvPr>
            <p:ph type="title"/>
          </p:nvPr>
        </p:nvSpPr>
        <p:spPr>
          <a:xfrm>
            <a:off x="1381250" y="922668"/>
            <a:ext cx="3878400" cy="435600"/>
          </a:xfrm>
          <a:prstGeom prst="rect">
            <a:avLst/>
          </a:prstGeom>
        </p:spPr>
        <p:txBody>
          <a:bodyPr anchorCtr="0" anchor="ctr" bIns="91425" lIns="91425" rIns="91425" wrap="square" tIns="91425">
            <a:noAutofit/>
          </a:bodyPr>
          <a:lstStyle/>
          <a:p>
            <a:pPr lvl="0" rtl="0">
              <a:spcBef>
                <a:spcPts val="0"/>
              </a:spcBef>
              <a:buNone/>
            </a:pPr>
            <a:r>
              <a:rPr lang="en"/>
              <a:t>Prototype</a:t>
            </a:r>
          </a:p>
        </p:txBody>
      </p:sp>
      <p:sp>
        <p:nvSpPr>
          <p:cNvPr id="205" name="Shape 205"/>
          <p:cNvSpPr txBox="1"/>
          <p:nvPr>
            <p:ph idx="1" type="body"/>
          </p:nvPr>
        </p:nvSpPr>
        <p:spPr>
          <a:xfrm>
            <a:off x="1381250" y="1616475"/>
            <a:ext cx="4522200" cy="3112200"/>
          </a:xfrm>
          <a:prstGeom prst="rect">
            <a:avLst/>
          </a:prstGeom>
        </p:spPr>
        <p:txBody>
          <a:bodyPr anchorCtr="0" anchor="t" bIns="91425" lIns="91425" rIns="91425" wrap="square" tIns="91425">
            <a:noAutofit/>
          </a:bodyPr>
          <a:lstStyle/>
          <a:p>
            <a:pPr indent="-381000" lvl="0" marL="457200" rtl="0">
              <a:spcBef>
                <a:spcPts val="0"/>
              </a:spcBef>
              <a:buSzPct val="100000"/>
            </a:pPr>
            <a:r>
              <a:rPr b="1" lang="en">
                <a:highlight>
                  <a:srgbClr val="FFCD00"/>
                </a:highlight>
              </a:rPr>
              <a:t>Hard Coded Features</a:t>
            </a:r>
          </a:p>
          <a:p>
            <a:pPr indent="-355600" lvl="1" marL="914400" rtl="0">
              <a:spcBef>
                <a:spcPts val="0"/>
              </a:spcBef>
              <a:buSzPct val="100000"/>
            </a:pPr>
            <a:r>
              <a:rPr b="1" lang="en"/>
              <a:t>Previous Goals </a:t>
            </a:r>
          </a:p>
          <a:p>
            <a:pPr indent="-355600" lvl="1" marL="914400" rtl="0">
              <a:spcBef>
                <a:spcPts val="0"/>
              </a:spcBef>
              <a:buSzPct val="100000"/>
            </a:pPr>
            <a:r>
              <a:rPr b="1" lang="en"/>
              <a:t>Otter and user conversations (Wizard of Oz)</a:t>
            </a:r>
          </a:p>
          <a:p>
            <a:pPr lvl="0" rtl="0">
              <a:spcBef>
                <a:spcPts val="0"/>
              </a:spcBef>
              <a:buNone/>
            </a:pPr>
            <a:r>
              <a:t/>
            </a:r>
            <a:endParaRPr b="1">
              <a:highlight>
                <a:srgbClr val="FFCD00"/>
              </a:highlight>
            </a:endParaRPr>
          </a:p>
        </p:txBody>
      </p:sp>
      <p:grpSp>
        <p:nvGrpSpPr>
          <p:cNvPr id="206" name="Shape 206"/>
          <p:cNvGrpSpPr/>
          <p:nvPr/>
        </p:nvGrpSpPr>
        <p:grpSpPr>
          <a:xfrm>
            <a:off x="916458" y="1019750"/>
            <a:ext cx="214625" cy="214625"/>
            <a:chOff x="2594050" y="1631825"/>
            <a:chExt cx="439625" cy="439625"/>
          </a:xfrm>
        </p:grpSpPr>
        <p:sp>
          <p:nvSpPr>
            <p:cNvPr id="207" name="Shape 207"/>
            <p:cNvSpPr/>
            <p:nvPr/>
          </p:nvSpPr>
          <p:spPr>
            <a:xfrm>
              <a:off x="2594050" y="1883300"/>
              <a:ext cx="188175" cy="188150"/>
            </a:xfrm>
            <a:custGeom>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08" name="Shape 208"/>
            <p:cNvSpPr/>
            <p:nvPr/>
          </p:nvSpPr>
          <p:spPr>
            <a:xfrm>
              <a:off x="2857700" y="1631825"/>
              <a:ext cx="175975" cy="176000"/>
            </a:xfrm>
            <a:custGeom>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09" name="Shape 209"/>
            <p:cNvSpPr/>
            <p:nvPr/>
          </p:nvSpPr>
          <p:spPr>
            <a:xfrm>
              <a:off x="2662850" y="1699400"/>
              <a:ext cx="303250" cy="303250"/>
            </a:xfrm>
            <a:custGeom>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10" name="Shape 210"/>
            <p:cNvSpPr/>
            <p:nvPr/>
          </p:nvSpPr>
          <p:spPr>
            <a:xfrm>
              <a:off x="2814912" y="1754062"/>
              <a:ext cx="49950" cy="49950"/>
            </a:xfrm>
            <a:custGeom>
              <a:pathLst>
                <a:path extrusionOk="0" fill="none" h="1998" w="1998">
                  <a:moveTo>
                    <a:pt x="1" y="1997"/>
                  </a:moveTo>
                  <a:lnTo>
                    <a:pt x="1998" y="0"/>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pic>
        <p:nvPicPr>
          <p:cNvPr id="211" name="Shape 211"/>
          <p:cNvPicPr preferRelativeResize="0"/>
          <p:nvPr/>
        </p:nvPicPr>
        <p:blipFill>
          <a:blip r:embed="rId3">
            <a:alphaModFix/>
          </a:blip>
          <a:stretch>
            <a:fillRect/>
          </a:stretch>
        </p:blipFill>
        <p:spPr>
          <a:xfrm>
            <a:off x="5212500" y="2983564"/>
            <a:ext cx="1705225" cy="1918385"/>
          </a:xfrm>
          <a:prstGeom prst="rect">
            <a:avLst/>
          </a:prstGeom>
          <a:noFill/>
          <a:ln>
            <a:noFill/>
          </a:ln>
        </p:spPr>
      </p:pic>
      <p:pic>
        <p:nvPicPr>
          <p:cNvPr id="212" name="Shape 212"/>
          <p:cNvPicPr preferRelativeResize="0"/>
          <p:nvPr/>
        </p:nvPicPr>
        <p:blipFill>
          <a:blip r:embed="rId4">
            <a:alphaModFix/>
          </a:blip>
          <a:stretch>
            <a:fillRect/>
          </a:stretch>
        </p:blipFill>
        <p:spPr>
          <a:xfrm>
            <a:off x="7158675" y="2977001"/>
            <a:ext cx="1705225" cy="19315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Shape 217"/>
          <p:cNvSpPr txBox="1"/>
          <p:nvPr>
            <p:ph idx="1" type="body"/>
          </p:nvPr>
        </p:nvSpPr>
        <p:spPr>
          <a:xfrm>
            <a:off x="2105050" y="191275"/>
            <a:ext cx="4933800" cy="3156300"/>
          </a:xfrm>
          <a:prstGeom prst="rect">
            <a:avLst/>
          </a:prstGeom>
        </p:spPr>
        <p:txBody>
          <a:bodyPr anchorCtr="0" anchor="b" bIns="91425" lIns="91425" rIns="91425" wrap="square" tIns="91425">
            <a:noAutofit/>
          </a:bodyPr>
          <a:lstStyle/>
          <a:p>
            <a:pPr lvl="0" rtl="0">
              <a:spcBef>
                <a:spcPts val="0"/>
              </a:spcBef>
              <a:buNone/>
            </a:pPr>
            <a:r>
              <a:rPr b="1" lang="en"/>
              <a:t>Summary:</a:t>
            </a:r>
          </a:p>
          <a:p>
            <a:pPr indent="-330200" lvl="0" marL="457200" rtl="0" algn="l">
              <a:lnSpc>
                <a:spcPct val="115000"/>
              </a:lnSpc>
              <a:spcBef>
                <a:spcPts val="0"/>
              </a:spcBef>
              <a:spcAft>
                <a:spcPts val="0"/>
              </a:spcAft>
              <a:buSzPct val="100000"/>
            </a:pPr>
            <a:r>
              <a:rPr i="0" lang="en" sz="1600"/>
              <a:t>Interviews revealed that mental health is highly varied for individuals</a:t>
            </a:r>
          </a:p>
          <a:p>
            <a:pPr indent="-330200" lvl="0" marL="457200" rtl="0" algn="l">
              <a:lnSpc>
                <a:spcPct val="115000"/>
              </a:lnSpc>
              <a:spcBef>
                <a:spcPts val="0"/>
              </a:spcBef>
              <a:spcAft>
                <a:spcPts val="0"/>
              </a:spcAft>
              <a:buSzPct val="100000"/>
            </a:pPr>
            <a:r>
              <a:rPr i="0" lang="en" sz="1600"/>
              <a:t>HMW keep track of stories, provide personalized info and destigmatize mental health within specific cultures?</a:t>
            </a:r>
          </a:p>
          <a:p>
            <a:pPr indent="-330200" lvl="0" marL="457200" rtl="0" algn="l">
              <a:lnSpc>
                <a:spcPct val="115000"/>
              </a:lnSpc>
              <a:spcBef>
                <a:spcPts val="0"/>
              </a:spcBef>
              <a:buSzPct val="100000"/>
            </a:pPr>
            <a:r>
              <a:rPr i="0" lang="en" sz="1600"/>
              <a:t>The experience prototypes showed that users were more reflective when given a chance</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Shape 222"/>
          <p:cNvSpPr txBox="1"/>
          <p:nvPr>
            <p:ph idx="4294967295" type="subTitle"/>
          </p:nvPr>
        </p:nvSpPr>
        <p:spPr>
          <a:xfrm>
            <a:off x="2371500" y="2093775"/>
            <a:ext cx="5021400" cy="784800"/>
          </a:xfrm>
          <a:prstGeom prst="rect">
            <a:avLst/>
          </a:prstGeom>
        </p:spPr>
        <p:txBody>
          <a:bodyPr anchorCtr="0" anchor="t" bIns="91425" lIns="91425" rIns="91425" wrap="square" tIns="91425">
            <a:noAutofit/>
          </a:bodyPr>
          <a:lstStyle/>
          <a:p>
            <a:pPr lvl="0" rtl="0">
              <a:spcBef>
                <a:spcPts val="0"/>
              </a:spcBef>
              <a:buNone/>
            </a:pPr>
            <a:r>
              <a:rPr b="1" i="1" lang="en" sz="3600">
                <a:latin typeface="Lora"/>
                <a:ea typeface="Lora"/>
                <a:cs typeface="Lora"/>
                <a:sym typeface="Lora"/>
              </a:rPr>
              <a:t>Any </a:t>
            </a:r>
            <a:r>
              <a:rPr b="1" i="1" lang="en" sz="3600">
                <a:highlight>
                  <a:srgbClr val="FFCD00"/>
                </a:highlight>
                <a:latin typeface="Lora"/>
                <a:ea typeface="Lora"/>
                <a:cs typeface="Lora"/>
                <a:sym typeface="Lora"/>
              </a:rPr>
              <a:t>questions</a:t>
            </a:r>
            <a:r>
              <a:rPr b="1" i="1" lang="en" sz="3600">
                <a:latin typeface="Lora"/>
                <a:ea typeface="Lora"/>
                <a:cs typeface="Lora"/>
                <a:sym typeface="Lora"/>
              </a:rPr>
              <a:t> ?</a:t>
            </a:r>
          </a:p>
          <a:p>
            <a:pPr lvl="0" rtl="0">
              <a:spcBef>
                <a:spcPts val="0"/>
              </a:spcBef>
              <a:buNone/>
            </a:pPr>
            <a:r>
              <a:t/>
            </a:r>
            <a:endParaRPr sz="1800">
              <a:solidFill>
                <a:schemeClr val="dk1"/>
              </a:solidFill>
            </a:endParaRPr>
          </a:p>
          <a:p>
            <a:pPr lvl="0" rtl="0">
              <a:spcBef>
                <a:spcPts val="0"/>
              </a:spcBef>
              <a:buNone/>
            </a:pPr>
            <a:r>
              <a:rPr lang="en" sz="1800">
                <a:solidFill>
                  <a:schemeClr val="dk1"/>
                </a:solidFill>
              </a:rPr>
              <a:t>Email us at:</a:t>
            </a:r>
          </a:p>
          <a:p>
            <a:pPr lvl="0" rtl="0">
              <a:spcBef>
                <a:spcPts val="0"/>
              </a:spcBef>
              <a:buNone/>
            </a:pPr>
            <a:r>
              <a:rPr lang="en" sz="1800" u="sng">
                <a:solidFill>
                  <a:schemeClr val="hlink"/>
                </a:solidFill>
                <a:hlinkClick r:id="rId3"/>
              </a:rPr>
              <a:t>imacato@stanford.edu</a:t>
            </a:r>
          </a:p>
          <a:p>
            <a:pPr lvl="0" rtl="0">
              <a:spcBef>
                <a:spcPts val="0"/>
              </a:spcBef>
              <a:buNone/>
            </a:pPr>
            <a:r>
              <a:rPr lang="en" sz="1800" u="sng">
                <a:solidFill>
                  <a:schemeClr val="hlink"/>
                </a:solidFill>
                <a:hlinkClick r:id="rId4"/>
              </a:rPr>
              <a:t>svela7@stanford.edu</a:t>
            </a:r>
          </a:p>
          <a:p>
            <a:pPr lvl="0" rtl="0">
              <a:spcBef>
                <a:spcPts val="0"/>
              </a:spcBef>
              <a:buNone/>
            </a:pPr>
            <a:r>
              <a:rPr lang="en" sz="1800" u="sng">
                <a:solidFill>
                  <a:schemeClr val="hlink"/>
                </a:solidFill>
                <a:hlinkClick r:id="rId5"/>
              </a:rPr>
              <a:t>gachavez@stanford.edu</a:t>
            </a:r>
            <a:r>
              <a:rPr lang="en" sz="1800">
                <a:solidFill>
                  <a:schemeClr val="dk1"/>
                </a:solidFill>
              </a:rPr>
              <a:t> </a:t>
            </a:r>
          </a:p>
        </p:txBody>
      </p:sp>
      <p:cxnSp>
        <p:nvCxnSpPr>
          <p:cNvPr id="223" name="Shape 223"/>
          <p:cNvCxnSpPr/>
          <p:nvPr/>
        </p:nvCxnSpPr>
        <p:spPr>
          <a:xfrm>
            <a:off x="6450" y="1428750"/>
            <a:ext cx="2397300" cy="0"/>
          </a:xfrm>
          <a:prstGeom prst="straightConnector1">
            <a:avLst/>
          </a:prstGeom>
          <a:noFill/>
          <a:ln cap="flat" cmpd="sng" w="9525">
            <a:solidFill>
              <a:srgbClr val="CCCCCC"/>
            </a:solidFill>
            <a:prstDash val="solid"/>
            <a:round/>
            <a:headEnd len="lg" w="lg" type="none"/>
            <a:tailEnd len="lg" w="lg" type="none"/>
          </a:ln>
        </p:spPr>
      </p:cxnSp>
      <p:sp>
        <p:nvSpPr>
          <p:cNvPr id="224" name="Shape 224"/>
          <p:cNvSpPr txBox="1"/>
          <p:nvPr>
            <p:ph idx="4294967295" type="ctrTitle"/>
          </p:nvPr>
        </p:nvSpPr>
        <p:spPr>
          <a:xfrm>
            <a:off x="2371625" y="816550"/>
            <a:ext cx="4908000" cy="1159800"/>
          </a:xfrm>
          <a:prstGeom prst="rect">
            <a:avLst/>
          </a:prstGeom>
        </p:spPr>
        <p:txBody>
          <a:bodyPr anchorCtr="0" anchor="ctr" bIns="91425" lIns="91425" rIns="91425" wrap="square" tIns="91425">
            <a:noAutofit/>
          </a:bodyPr>
          <a:lstStyle/>
          <a:p>
            <a:pPr lvl="0" rtl="0">
              <a:spcBef>
                <a:spcPts val="0"/>
              </a:spcBef>
              <a:buNone/>
            </a:pPr>
            <a:r>
              <a:rPr lang="en" sz="6000"/>
              <a:t>Thanks!</a:t>
            </a:r>
          </a:p>
        </p:txBody>
      </p:sp>
      <p:cxnSp>
        <p:nvCxnSpPr>
          <p:cNvPr id="225" name="Shape 225"/>
          <p:cNvCxnSpPr/>
          <p:nvPr/>
        </p:nvCxnSpPr>
        <p:spPr>
          <a:xfrm>
            <a:off x="5589800" y="1428750"/>
            <a:ext cx="3554100" cy="0"/>
          </a:xfrm>
          <a:prstGeom prst="straightConnector1">
            <a:avLst/>
          </a:prstGeom>
          <a:noFill/>
          <a:ln cap="flat" cmpd="sng" w="9525">
            <a:solidFill>
              <a:srgbClr val="CCCCCC"/>
            </a:solidFill>
            <a:prstDash val="solid"/>
            <a:round/>
            <a:headEnd len="lg" w="lg" type="none"/>
            <a:tailEnd len="lg" w="lg" type="none"/>
          </a:ln>
        </p:spPr>
      </p:cxnSp>
      <p:sp>
        <p:nvSpPr>
          <p:cNvPr id="226" name="Shape 226"/>
          <p:cNvSpPr/>
          <p:nvPr/>
        </p:nvSpPr>
        <p:spPr>
          <a:xfrm>
            <a:off x="831925" y="859175"/>
            <a:ext cx="1139100" cy="1139100"/>
          </a:xfrm>
          <a:prstGeom prst="ellipse">
            <a:avLst/>
          </a:prstGeom>
          <a:solidFill>
            <a:srgbClr val="FFCD00"/>
          </a:solidFill>
          <a:ln>
            <a:noFill/>
          </a:ln>
        </p:spPr>
        <p:txBody>
          <a:bodyPr anchorCtr="0" anchor="ctr" bIns="91425" lIns="91425" rIns="91425" wrap="square" tIns="91425">
            <a:noAutofit/>
          </a:bodyPr>
          <a:lstStyle/>
          <a:p>
            <a:pPr lvl="0">
              <a:spcBef>
                <a:spcPts val="0"/>
              </a:spcBef>
              <a:buNone/>
            </a:pPr>
            <a:r>
              <a:t/>
            </a:r>
            <a:endParaRPr/>
          </a:p>
        </p:txBody>
      </p:sp>
      <p:grpSp>
        <p:nvGrpSpPr>
          <p:cNvPr id="227" name="Shape 227"/>
          <p:cNvGrpSpPr/>
          <p:nvPr/>
        </p:nvGrpSpPr>
        <p:grpSpPr>
          <a:xfrm>
            <a:off x="1148888" y="1190759"/>
            <a:ext cx="505722" cy="475767"/>
            <a:chOff x="5972700" y="2330200"/>
            <a:chExt cx="411625" cy="387275"/>
          </a:xfrm>
        </p:grpSpPr>
        <p:sp>
          <p:nvSpPr>
            <p:cNvPr id="228" name="Shape 228"/>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29" name="Shape 229"/>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Shape 120"/>
          <p:cNvSpPr txBox="1"/>
          <p:nvPr>
            <p:ph idx="1" type="body"/>
          </p:nvPr>
        </p:nvSpPr>
        <p:spPr>
          <a:xfrm>
            <a:off x="2105050" y="191275"/>
            <a:ext cx="4933800" cy="3156300"/>
          </a:xfrm>
          <a:prstGeom prst="rect">
            <a:avLst/>
          </a:prstGeom>
        </p:spPr>
        <p:txBody>
          <a:bodyPr anchorCtr="0" anchor="b" bIns="91425" lIns="91425" rIns="91425" wrap="square" tIns="91425">
            <a:noAutofit/>
          </a:bodyPr>
          <a:lstStyle/>
          <a:p>
            <a:pPr lvl="0">
              <a:spcBef>
                <a:spcPts val="0"/>
              </a:spcBef>
              <a:buNone/>
            </a:pPr>
            <a:r>
              <a:rPr b="1" lang="en"/>
              <a:t>Roadmap</a:t>
            </a:r>
            <a:r>
              <a:rPr b="1" lang="en"/>
              <a:t>:</a:t>
            </a:r>
          </a:p>
          <a:p>
            <a:pPr lvl="0" rtl="0">
              <a:spcBef>
                <a:spcPts val="0"/>
              </a:spcBef>
              <a:buNone/>
            </a:pPr>
            <a:r>
              <a:t/>
            </a:r>
            <a:endParaRPr b="1"/>
          </a:p>
          <a:p>
            <a:pPr indent="-330200" lvl="0" marL="457200" rtl="0" algn="l">
              <a:lnSpc>
                <a:spcPct val="115000"/>
              </a:lnSpc>
              <a:spcBef>
                <a:spcPts val="0"/>
              </a:spcBef>
              <a:spcAft>
                <a:spcPts val="0"/>
              </a:spcAft>
              <a:buSzPct val="100000"/>
            </a:pPr>
            <a:r>
              <a:rPr i="0" lang="en" sz="1600"/>
              <a:t>Value Proposition</a:t>
            </a:r>
          </a:p>
          <a:p>
            <a:pPr indent="-330200" lvl="0" marL="457200" rtl="0" algn="l">
              <a:lnSpc>
                <a:spcPct val="115000"/>
              </a:lnSpc>
              <a:spcBef>
                <a:spcPts val="0"/>
              </a:spcBef>
              <a:spcAft>
                <a:spcPts val="0"/>
              </a:spcAft>
              <a:buSzPct val="100000"/>
            </a:pPr>
            <a:r>
              <a:rPr i="0" lang="en" sz="1600"/>
              <a:t>Tasks</a:t>
            </a:r>
          </a:p>
          <a:p>
            <a:pPr indent="-330200" lvl="0" marL="457200" rtl="0" algn="l">
              <a:lnSpc>
                <a:spcPct val="115000"/>
              </a:lnSpc>
              <a:spcBef>
                <a:spcPts val="0"/>
              </a:spcBef>
              <a:spcAft>
                <a:spcPts val="0"/>
              </a:spcAft>
              <a:buSzPct val="100000"/>
            </a:pPr>
            <a:r>
              <a:rPr i="0" lang="en" sz="1600"/>
              <a:t>Redesigned screens</a:t>
            </a:r>
          </a:p>
          <a:p>
            <a:pPr indent="-330200" lvl="0" marL="457200" rtl="0" algn="l">
              <a:lnSpc>
                <a:spcPct val="115000"/>
              </a:lnSpc>
              <a:spcBef>
                <a:spcPts val="0"/>
              </a:spcBef>
              <a:spcAft>
                <a:spcPts val="0"/>
              </a:spcAft>
              <a:buSzPct val="100000"/>
            </a:pPr>
            <a:r>
              <a:rPr i="0" lang="en" sz="1600"/>
              <a:t>Medium-fi task flows</a:t>
            </a:r>
          </a:p>
          <a:p>
            <a:pPr indent="-330200" lvl="0" marL="457200" rtl="0" algn="l">
              <a:lnSpc>
                <a:spcPct val="115000"/>
              </a:lnSpc>
              <a:spcBef>
                <a:spcPts val="0"/>
              </a:spcBef>
              <a:buSzPct val="100000"/>
            </a:pPr>
            <a:r>
              <a:rPr i="0" lang="en" sz="1600"/>
              <a:t>Prototype</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Shape 125"/>
          <p:cNvSpPr txBox="1"/>
          <p:nvPr>
            <p:ph idx="4294967295" type="ctrTitle"/>
          </p:nvPr>
        </p:nvSpPr>
        <p:spPr>
          <a:xfrm>
            <a:off x="0" y="693050"/>
            <a:ext cx="4556400" cy="1159800"/>
          </a:xfrm>
          <a:prstGeom prst="rect">
            <a:avLst/>
          </a:prstGeom>
        </p:spPr>
        <p:txBody>
          <a:bodyPr anchorCtr="0" anchor="ctr" bIns="91425" lIns="91425" rIns="91425" wrap="square" tIns="91425">
            <a:noAutofit/>
          </a:bodyPr>
          <a:lstStyle/>
          <a:p>
            <a:pPr lvl="0" rtl="0" algn="ctr">
              <a:spcBef>
                <a:spcPts val="0"/>
              </a:spcBef>
              <a:buNone/>
            </a:pPr>
            <a:r>
              <a:rPr lang="en" sz="3000">
                <a:highlight>
                  <a:srgbClr val="FFCD00"/>
                </a:highlight>
              </a:rPr>
              <a:t>Value Proposition</a:t>
            </a:r>
          </a:p>
        </p:txBody>
      </p:sp>
      <p:sp>
        <p:nvSpPr>
          <p:cNvPr id="126" name="Shape 126"/>
          <p:cNvSpPr txBox="1"/>
          <p:nvPr>
            <p:ph idx="4294967295" type="subTitle"/>
          </p:nvPr>
        </p:nvSpPr>
        <p:spPr>
          <a:xfrm>
            <a:off x="4556400" y="967550"/>
            <a:ext cx="4587600" cy="784800"/>
          </a:xfrm>
          <a:prstGeom prst="rect">
            <a:avLst/>
          </a:prstGeom>
        </p:spPr>
        <p:txBody>
          <a:bodyPr anchorCtr="0" anchor="t" bIns="91425" lIns="91425" rIns="91425" wrap="square" tIns="91425">
            <a:noAutofit/>
          </a:bodyPr>
          <a:lstStyle/>
          <a:p>
            <a:pPr lvl="0" rtl="0" algn="ctr">
              <a:spcBef>
                <a:spcPts val="0"/>
              </a:spcBef>
              <a:buNone/>
            </a:pPr>
            <a:r>
              <a:rPr lang="en" sz="1800"/>
              <a:t>Reflect/Reconnect.</a:t>
            </a:r>
          </a:p>
        </p:txBody>
      </p:sp>
      <p:sp>
        <p:nvSpPr>
          <p:cNvPr id="127" name="Shape 127"/>
          <p:cNvSpPr txBox="1"/>
          <p:nvPr>
            <p:ph idx="4294967295" type="ctrTitle"/>
          </p:nvPr>
        </p:nvSpPr>
        <p:spPr>
          <a:xfrm>
            <a:off x="0" y="1991850"/>
            <a:ext cx="4556400" cy="1159800"/>
          </a:xfrm>
          <a:prstGeom prst="rect">
            <a:avLst/>
          </a:prstGeom>
        </p:spPr>
        <p:txBody>
          <a:bodyPr anchorCtr="0" anchor="ctr" bIns="91425" lIns="91425" rIns="91425" wrap="square" tIns="91425">
            <a:noAutofit/>
          </a:bodyPr>
          <a:lstStyle/>
          <a:p>
            <a:pPr lvl="0" rtl="0" algn="ctr">
              <a:spcBef>
                <a:spcPts val="0"/>
              </a:spcBef>
              <a:buNone/>
            </a:pPr>
            <a:r>
              <a:rPr lang="en" sz="3000">
                <a:highlight>
                  <a:srgbClr val="FFCD00"/>
                </a:highlight>
              </a:rPr>
              <a:t>Problem</a:t>
            </a:r>
          </a:p>
        </p:txBody>
      </p:sp>
      <p:sp>
        <p:nvSpPr>
          <p:cNvPr id="128" name="Shape 128"/>
          <p:cNvSpPr txBox="1"/>
          <p:nvPr>
            <p:ph idx="4294967295" type="subTitle"/>
          </p:nvPr>
        </p:nvSpPr>
        <p:spPr>
          <a:xfrm>
            <a:off x="4556400" y="1991850"/>
            <a:ext cx="4587600" cy="1053000"/>
          </a:xfrm>
          <a:prstGeom prst="rect">
            <a:avLst/>
          </a:prstGeom>
        </p:spPr>
        <p:txBody>
          <a:bodyPr anchorCtr="0" anchor="t" bIns="91425" lIns="91425" rIns="91425" wrap="square" tIns="91425">
            <a:noAutofit/>
          </a:bodyPr>
          <a:lstStyle/>
          <a:p>
            <a:pPr lvl="0" rtl="0" algn="ctr">
              <a:spcBef>
                <a:spcPts val="0"/>
              </a:spcBef>
              <a:buNone/>
            </a:pPr>
            <a:r>
              <a:rPr lang="en" sz="1800"/>
              <a:t>Individuals don’t have an opportunity to reflect and practice habits that benefit their mental health.</a:t>
            </a:r>
          </a:p>
        </p:txBody>
      </p:sp>
      <p:sp>
        <p:nvSpPr>
          <p:cNvPr id="129" name="Shape 129"/>
          <p:cNvSpPr txBox="1"/>
          <p:nvPr>
            <p:ph idx="4294967295" type="ctrTitle"/>
          </p:nvPr>
        </p:nvSpPr>
        <p:spPr>
          <a:xfrm>
            <a:off x="0" y="3183850"/>
            <a:ext cx="4556400" cy="1159800"/>
          </a:xfrm>
          <a:prstGeom prst="rect">
            <a:avLst/>
          </a:prstGeom>
        </p:spPr>
        <p:txBody>
          <a:bodyPr anchorCtr="0" anchor="ctr" bIns="91425" lIns="91425" rIns="91425" wrap="square" tIns="91425">
            <a:noAutofit/>
          </a:bodyPr>
          <a:lstStyle/>
          <a:p>
            <a:pPr lvl="0" rtl="0" algn="ctr">
              <a:spcBef>
                <a:spcPts val="0"/>
              </a:spcBef>
              <a:buNone/>
            </a:pPr>
            <a:r>
              <a:rPr lang="en" sz="3000">
                <a:highlight>
                  <a:srgbClr val="FFCD00"/>
                </a:highlight>
              </a:rPr>
              <a:t>Solution</a:t>
            </a:r>
          </a:p>
        </p:txBody>
      </p:sp>
      <p:sp>
        <p:nvSpPr>
          <p:cNvPr id="130" name="Shape 130"/>
          <p:cNvSpPr txBox="1"/>
          <p:nvPr>
            <p:ph idx="4294967295" type="subTitle"/>
          </p:nvPr>
        </p:nvSpPr>
        <p:spPr>
          <a:xfrm>
            <a:off x="4556400" y="3290650"/>
            <a:ext cx="4587600" cy="952500"/>
          </a:xfrm>
          <a:prstGeom prst="rect">
            <a:avLst/>
          </a:prstGeom>
        </p:spPr>
        <p:txBody>
          <a:bodyPr anchorCtr="0" anchor="t" bIns="91425" lIns="91425" rIns="91425" wrap="square" tIns="91425">
            <a:noAutofit/>
          </a:bodyPr>
          <a:lstStyle/>
          <a:p>
            <a:pPr lvl="0" rtl="0" algn="ctr">
              <a:spcBef>
                <a:spcPts val="0"/>
              </a:spcBef>
              <a:buNone/>
            </a:pPr>
            <a:r>
              <a:rPr lang="en" sz="1800"/>
              <a:t>Otter - Chance to regularly reflect and creates practices for mental health.</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Shape 135"/>
          <p:cNvSpPr txBox="1"/>
          <p:nvPr>
            <p:ph type="title"/>
          </p:nvPr>
        </p:nvSpPr>
        <p:spPr>
          <a:xfrm>
            <a:off x="1381250" y="922668"/>
            <a:ext cx="3878400" cy="435600"/>
          </a:xfrm>
          <a:prstGeom prst="rect">
            <a:avLst/>
          </a:prstGeom>
        </p:spPr>
        <p:txBody>
          <a:bodyPr anchorCtr="0" anchor="ctr" bIns="91425" lIns="91425" rIns="91425" wrap="square" tIns="91425">
            <a:noAutofit/>
          </a:bodyPr>
          <a:lstStyle/>
          <a:p>
            <a:pPr lvl="0" rtl="0">
              <a:spcBef>
                <a:spcPts val="0"/>
              </a:spcBef>
              <a:buNone/>
            </a:pPr>
            <a:r>
              <a:rPr lang="en"/>
              <a:t>Tasks</a:t>
            </a:r>
          </a:p>
        </p:txBody>
      </p:sp>
      <p:sp>
        <p:nvSpPr>
          <p:cNvPr id="136" name="Shape 136"/>
          <p:cNvSpPr txBox="1"/>
          <p:nvPr>
            <p:ph idx="1" type="body"/>
          </p:nvPr>
        </p:nvSpPr>
        <p:spPr>
          <a:xfrm>
            <a:off x="1381250" y="1616470"/>
            <a:ext cx="6809700" cy="3112200"/>
          </a:xfrm>
          <a:prstGeom prst="rect">
            <a:avLst/>
          </a:prstGeom>
        </p:spPr>
        <p:txBody>
          <a:bodyPr anchorCtr="0" anchor="t" bIns="91425" lIns="91425" rIns="91425" wrap="square" tIns="91425">
            <a:noAutofit/>
          </a:bodyPr>
          <a:lstStyle/>
          <a:p>
            <a:pPr indent="-381000" lvl="0" marL="457200" rtl="0">
              <a:spcBef>
                <a:spcPts val="0"/>
              </a:spcBef>
              <a:spcAft>
                <a:spcPts val="0"/>
              </a:spcAft>
              <a:buSzPct val="100000"/>
            </a:pPr>
            <a:r>
              <a:rPr b="1" lang="en">
                <a:highlight>
                  <a:srgbClr val="FFCD00"/>
                </a:highlight>
              </a:rPr>
              <a:t>Simple</a:t>
            </a:r>
            <a:r>
              <a:rPr b="1" lang="en">
                <a:highlight>
                  <a:srgbClr val="FFCD00"/>
                </a:highlight>
              </a:rPr>
              <a:t>:</a:t>
            </a:r>
            <a:r>
              <a:rPr b="1" lang="en"/>
              <a:t> </a:t>
            </a:r>
            <a:r>
              <a:rPr lang="en"/>
              <a:t>Send a message to Otter.</a:t>
            </a:r>
          </a:p>
          <a:p>
            <a:pPr indent="-381000" lvl="0" marL="457200" rtl="0">
              <a:spcBef>
                <a:spcPts val="0"/>
              </a:spcBef>
              <a:spcAft>
                <a:spcPts val="0"/>
              </a:spcAft>
              <a:buSzPct val="100000"/>
            </a:pPr>
            <a:r>
              <a:rPr b="1" lang="en">
                <a:highlight>
                  <a:srgbClr val="FFCD00"/>
                </a:highlight>
              </a:rPr>
              <a:t>Moderate</a:t>
            </a:r>
            <a:r>
              <a:rPr b="1" lang="en">
                <a:highlight>
                  <a:srgbClr val="FFCD00"/>
                </a:highlight>
              </a:rPr>
              <a:t>:</a:t>
            </a:r>
            <a:r>
              <a:rPr b="1" lang="en"/>
              <a:t> </a:t>
            </a:r>
            <a:r>
              <a:rPr lang="en"/>
              <a:t>Do an action that helps with mental health.</a:t>
            </a:r>
          </a:p>
          <a:p>
            <a:pPr indent="-381000" lvl="0" marL="457200" rtl="0">
              <a:spcBef>
                <a:spcPts val="0"/>
              </a:spcBef>
              <a:buSzPct val="100000"/>
            </a:pPr>
            <a:r>
              <a:rPr b="1" lang="en">
                <a:solidFill>
                  <a:schemeClr val="dk1"/>
                </a:solidFill>
                <a:highlight>
                  <a:srgbClr val="FFCD00"/>
                </a:highlight>
              </a:rPr>
              <a:t>Complex</a:t>
            </a:r>
            <a:r>
              <a:rPr b="1" lang="en">
                <a:solidFill>
                  <a:schemeClr val="dk1"/>
                </a:solidFill>
                <a:highlight>
                  <a:srgbClr val="FFCD00"/>
                </a:highlight>
              </a:rPr>
              <a:t>:</a:t>
            </a:r>
            <a:r>
              <a:rPr b="1" lang="en">
                <a:solidFill>
                  <a:schemeClr val="dk1"/>
                </a:solidFill>
              </a:rPr>
              <a:t> </a:t>
            </a:r>
            <a:r>
              <a:rPr lang="en">
                <a:solidFill>
                  <a:schemeClr val="dk1"/>
                </a:solidFill>
              </a:rPr>
              <a:t>Set a goal for a practice that positively impacts mental health.</a:t>
            </a:r>
          </a:p>
        </p:txBody>
      </p:sp>
      <p:grpSp>
        <p:nvGrpSpPr>
          <p:cNvPr id="137" name="Shape 137"/>
          <p:cNvGrpSpPr/>
          <p:nvPr/>
        </p:nvGrpSpPr>
        <p:grpSpPr>
          <a:xfrm>
            <a:off x="916458" y="1019750"/>
            <a:ext cx="214625" cy="214625"/>
            <a:chOff x="2594050" y="1631825"/>
            <a:chExt cx="439625" cy="439625"/>
          </a:xfrm>
        </p:grpSpPr>
        <p:sp>
          <p:nvSpPr>
            <p:cNvPr id="138" name="Shape 138"/>
            <p:cNvSpPr/>
            <p:nvPr/>
          </p:nvSpPr>
          <p:spPr>
            <a:xfrm>
              <a:off x="2594050" y="1883300"/>
              <a:ext cx="188175" cy="188150"/>
            </a:xfrm>
            <a:custGeom>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39" name="Shape 139"/>
            <p:cNvSpPr/>
            <p:nvPr/>
          </p:nvSpPr>
          <p:spPr>
            <a:xfrm>
              <a:off x="2857700" y="1631825"/>
              <a:ext cx="175975" cy="176000"/>
            </a:xfrm>
            <a:custGeom>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40" name="Shape 140"/>
            <p:cNvSpPr/>
            <p:nvPr/>
          </p:nvSpPr>
          <p:spPr>
            <a:xfrm>
              <a:off x="2662850" y="1699400"/>
              <a:ext cx="303250" cy="303250"/>
            </a:xfrm>
            <a:custGeom>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141" name="Shape 141"/>
            <p:cNvSpPr/>
            <p:nvPr/>
          </p:nvSpPr>
          <p:spPr>
            <a:xfrm>
              <a:off x="2814912" y="1754062"/>
              <a:ext cx="49950" cy="49950"/>
            </a:xfrm>
            <a:custGeom>
              <a:pathLst>
                <a:path extrusionOk="0" fill="none" h="1998" w="1998">
                  <a:moveTo>
                    <a:pt x="1" y="1997"/>
                  </a:moveTo>
                  <a:lnTo>
                    <a:pt x="1998" y="0"/>
                  </a:lnTo>
                </a:path>
              </a:pathLst>
            </a:custGeom>
            <a:noFill/>
            <a:ln cap="rnd"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Shape 146"/>
          <p:cNvSpPr txBox="1"/>
          <p:nvPr>
            <p:ph idx="1" type="body"/>
          </p:nvPr>
        </p:nvSpPr>
        <p:spPr>
          <a:xfrm>
            <a:off x="2105050" y="191275"/>
            <a:ext cx="4933800" cy="3156300"/>
          </a:xfrm>
          <a:prstGeom prst="rect">
            <a:avLst/>
          </a:prstGeom>
        </p:spPr>
        <p:txBody>
          <a:bodyPr anchorCtr="0" anchor="b" bIns="91425" lIns="91425" rIns="91425" wrap="square" tIns="91425">
            <a:noAutofit/>
          </a:bodyPr>
          <a:lstStyle/>
          <a:p>
            <a:pPr lvl="0" rtl="0">
              <a:spcBef>
                <a:spcPts val="0"/>
              </a:spcBef>
              <a:buNone/>
            </a:pPr>
            <a:r>
              <a:rPr b="1" lang="en"/>
              <a:t>Change</a:t>
            </a:r>
            <a:r>
              <a:rPr b="1" lang="en"/>
              <a:t> #1: Revised home screen</a:t>
            </a:r>
          </a:p>
          <a:p>
            <a:pPr lvl="0" rtl="0" algn="l">
              <a:lnSpc>
                <a:spcPct val="115000"/>
              </a:lnSpc>
              <a:spcBef>
                <a:spcPts val="0"/>
              </a:spcBef>
              <a:buNone/>
            </a:pPr>
            <a:r>
              <a:t/>
            </a:r>
            <a:endParaRPr b="1"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pic>
        <p:nvPicPr>
          <p:cNvPr id="151" name="Shape 151"/>
          <p:cNvPicPr preferRelativeResize="0"/>
          <p:nvPr/>
        </p:nvPicPr>
        <p:blipFill>
          <a:blip r:embed="rId3">
            <a:alphaModFix/>
          </a:blip>
          <a:stretch>
            <a:fillRect/>
          </a:stretch>
        </p:blipFill>
        <p:spPr>
          <a:xfrm>
            <a:off x="544850" y="1015750"/>
            <a:ext cx="3537525" cy="2457400"/>
          </a:xfrm>
          <a:prstGeom prst="rect">
            <a:avLst/>
          </a:prstGeom>
          <a:noFill/>
          <a:ln>
            <a:noFill/>
          </a:ln>
        </p:spPr>
      </p:pic>
      <p:pic>
        <p:nvPicPr>
          <p:cNvPr id="152" name="Shape 152"/>
          <p:cNvPicPr preferRelativeResize="0"/>
          <p:nvPr/>
        </p:nvPicPr>
        <p:blipFill>
          <a:blip r:embed="rId4">
            <a:alphaModFix/>
          </a:blip>
          <a:stretch>
            <a:fillRect/>
          </a:stretch>
        </p:blipFill>
        <p:spPr>
          <a:xfrm>
            <a:off x="5137400" y="1015750"/>
            <a:ext cx="3537527" cy="2478800"/>
          </a:xfrm>
          <a:prstGeom prst="rect">
            <a:avLst/>
          </a:prstGeom>
          <a:noFill/>
          <a:ln>
            <a:noFill/>
          </a:ln>
        </p:spPr>
      </p:pic>
      <p:sp>
        <p:nvSpPr>
          <p:cNvPr id="153" name="Shape 153"/>
          <p:cNvSpPr/>
          <p:nvPr/>
        </p:nvSpPr>
        <p:spPr>
          <a:xfrm>
            <a:off x="4308688" y="2074400"/>
            <a:ext cx="602400" cy="361500"/>
          </a:xfrm>
          <a:prstGeom prst="rightArrow">
            <a:avLst>
              <a:gd fmla="val 50000" name="adj1"/>
              <a:gd fmla="val 50000" name="adj2"/>
            </a:avLst>
          </a:prstGeom>
          <a:solidFill>
            <a:srgbClr val="FFCD00"/>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idx="1" type="body"/>
          </p:nvPr>
        </p:nvSpPr>
        <p:spPr>
          <a:xfrm>
            <a:off x="2105050" y="191275"/>
            <a:ext cx="4933800" cy="3156300"/>
          </a:xfrm>
          <a:prstGeom prst="rect">
            <a:avLst/>
          </a:prstGeom>
        </p:spPr>
        <p:txBody>
          <a:bodyPr anchorCtr="0" anchor="b" bIns="91425" lIns="91425" rIns="91425" wrap="square" tIns="91425">
            <a:noAutofit/>
          </a:bodyPr>
          <a:lstStyle/>
          <a:p>
            <a:pPr lvl="0" rtl="0">
              <a:spcBef>
                <a:spcPts val="0"/>
              </a:spcBef>
              <a:buNone/>
            </a:pPr>
            <a:r>
              <a:rPr b="1" lang="en"/>
              <a:t>Change #2: Clearer labels</a:t>
            </a:r>
          </a:p>
          <a:p>
            <a:pPr lvl="0" rtl="0" algn="l">
              <a:lnSpc>
                <a:spcPct val="115000"/>
              </a:lnSpc>
              <a:spcBef>
                <a:spcPts val="0"/>
              </a:spcBef>
              <a:buNone/>
            </a:pPr>
            <a:r>
              <a:t/>
            </a:r>
            <a:endParaRPr b="1"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Shape 163"/>
          <p:cNvSpPr txBox="1"/>
          <p:nvPr>
            <p:ph idx="1" type="body"/>
          </p:nvPr>
        </p:nvSpPr>
        <p:spPr>
          <a:xfrm>
            <a:off x="2105050" y="191275"/>
            <a:ext cx="4933800" cy="3156300"/>
          </a:xfrm>
          <a:prstGeom prst="rect">
            <a:avLst/>
          </a:prstGeom>
        </p:spPr>
        <p:txBody>
          <a:bodyPr anchorCtr="0" anchor="b" bIns="91425" lIns="91425" rIns="91425" wrap="square" tIns="91425">
            <a:noAutofit/>
          </a:bodyPr>
          <a:lstStyle/>
          <a:p>
            <a:pPr lvl="0" rtl="0">
              <a:spcBef>
                <a:spcPts val="0"/>
              </a:spcBef>
              <a:buNone/>
            </a:pPr>
            <a:r>
              <a:rPr b="1" lang="en"/>
              <a:t>Change #3: Navigation issues</a:t>
            </a:r>
          </a:p>
          <a:p>
            <a:pPr lvl="0" rtl="0" algn="l">
              <a:lnSpc>
                <a:spcPct val="115000"/>
              </a:lnSpc>
              <a:spcBef>
                <a:spcPts val="0"/>
              </a:spcBef>
              <a:buNone/>
            </a:pPr>
            <a:r>
              <a:t/>
            </a:r>
            <a:endParaRPr b="1"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pic>
        <p:nvPicPr>
          <p:cNvPr id="168" name="Shape 168"/>
          <p:cNvPicPr preferRelativeResize="0"/>
          <p:nvPr/>
        </p:nvPicPr>
        <p:blipFill>
          <a:blip r:embed="rId3">
            <a:alphaModFix/>
          </a:blip>
          <a:stretch>
            <a:fillRect/>
          </a:stretch>
        </p:blipFill>
        <p:spPr>
          <a:xfrm>
            <a:off x="544850" y="1015750"/>
            <a:ext cx="3537525" cy="2457400"/>
          </a:xfrm>
          <a:prstGeom prst="rect">
            <a:avLst/>
          </a:prstGeom>
          <a:noFill/>
          <a:ln>
            <a:noFill/>
          </a:ln>
        </p:spPr>
      </p:pic>
      <p:sp>
        <p:nvSpPr>
          <p:cNvPr id="169" name="Shape 169"/>
          <p:cNvSpPr/>
          <p:nvPr/>
        </p:nvSpPr>
        <p:spPr>
          <a:xfrm>
            <a:off x="4308688" y="2074400"/>
            <a:ext cx="602400" cy="361500"/>
          </a:xfrm>
          <a:prstGeom prst="rightArrow">
            <a:avLst>
              <a:gd fmla="val 50000" name="adj1"/>
              <a:gd fmla="val 50000" name="adj2"/>
            </a:avLst>
          </a:prstGeom>
          <a:solidFill>
            <a:srgbClr val="FFCD00"/>
          </a:solidFill>
          <a:ln>
            <a:noFill/>
          </a:ln>
        </p:spPr>
        <p:txBody>
          <a:bodyPr anchorCtr="0" anchor="ctr" bIns="91425" lIns="91425" rIns="91425" wrap="square" tIns="91425">
            <a:noAutofit/>
          </a:bodyPr>
          <a:lstStyle/>
          <a:p>
            <a:pPr lvl="0">
              <a:spcBef>
                <a:spcPts val="0"/>
              </a:spcBef>
              <a:buNone/>
            </a:pPr>
            <a:r>
              <a:t/>
            </a:r>
            <a:endParaRPr/>
          </a:p>
        </p:txBody>
      </p:sp>
      <p:pic>
        <p:nvPicPr>
          <p:cNvPr id="170" name="Shape 170"/>
          <p:cNvPicPr preferRelativeResize="0"/>
          <p:nvPr/>
        </p:nvPicPr>
        <p:blipFill>
          <a:blip r:embed="rId4">
            <a:alphaModFix/>
          </a:blip>
          <a:stretch>
            <a:fillRect/>
          </a:stretch>
        </p:blipFill>
        <p:spPr>
          <a:xfrm>
            <a:off x="6270600" y="1003238"/>
            <a:ext cx="1876575" cy="25038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Viol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